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68CA2-0964-1FAF-02CC-49F31A208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360AE-61C0-1E75-44F7-80F525D8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0A764-4D4B-C6A5-53C1-7FFB00C9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63AD5-B2AC-7073-5CFA-EA4CAFC0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8C35A-8E6D-0721-06B8-73CB23C8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E59D-023A-6E22-1C76-FF8E3E2C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F9BC9-C2F2-1560-AEC9-00D7918A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6BED9-F54F-166F-5540-F48362D8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196EE-60A6-6674-91CF-C416E5A0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A6973-257C-97C5-6F32-5632510C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4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0589C2-5E4A-74E5-A10C-D23B2EDD2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B1339D-8FA1-45AB-0CFA-F978D4DB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1FC85-A91C-771E-E88C-8ABF9A8C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004B2-C6C1-9881-473A-D46CBDE8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BCA6D-F859-9180-6D0F-BA10C0DA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B228-C086-1182-05E9-BAD25D96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D60A7-FEB1-862E-38A4-5DE5F60EA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CB56-BF79-5436-0638-C2E95FCD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BEC31-C659-70A7-658D-EE4B961C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067D0-7A54-7D94-B6E4-B68060D1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1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AF934-F52F-801E-FDF1-5B1F75A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1B8263-95D1-71F7-D1E8-0B87CDA4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0CA11-9829-AA28-0700-A4E29748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B2AE8-B885-B567-7EC4-FE4484DD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CAC31-EF9F-18A2-A57A-CCB464DC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0C11-52EC-F6CB-BA33-2990DCD4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BBDFB-E60A-8292-CDBE-A8DC359F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03F525-9222-28BC-23CC-54E2F5DC2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918A9C-B574-F4BF-E6CB-8A0B793F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42C70-1743-4BE0-8AFE-8D4F373D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C5968-9350-E2E1-C412-3453FE63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5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04030-F961-B338-6FA5-21273316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2B31C-4A36-C430-EE96-F9071412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BCD18-625B-6A83-36B6-FE5B1C1D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16EDFF-EF94-8737-0361-AFC0D5D47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E79D89-A9CA-0C30-5EE3-61402E08D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710F3B-90A6-B3B6-7CB1-F0BF41EE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65188-41DF-8D42-1A5B-3C25FBC5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692B8B-268E-BEAD-DE4B-B8FC20A5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66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64D6E-B397-4E85-50CB-470A154C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CEDC8-E86D-A1DB-7A54-2DBD241A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B5A62A-5C0B-A1D6-BA3E-60434BA2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BD930-AF3B-F369-2669-9AD6898B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9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F45496-DF04-0BC3-F671-EB9444FB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68F4B9-CFA7-C0BB-9DE3-C6993B4B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B2F5F-8EB9-F83D-3F33-3506F071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C540-E9DE-AC20-9575-09092784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D76537-873B-5F84-C102-11A9B0E6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2B988C-F22F-93A8-CB9F-0271AB7C8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A7AC9-6934-2EF1-6081-56B275C6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AC440-3410-4AD8-8C1C-D5FEBEFB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96D62A-40A6-4E8C-CD57-45325A7D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FD329-C319-9350-8A38-E34355BB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301545-E6A6-9BE6-9D27-7B2EE1DAA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849AB0-337F-0CB3-8B1D-C31E4289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704B3-F3C2-0D7B-B301-1C2E747E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5B13C-21C7-FF7A-C1A6-EAD9060E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DDAA2B-ECD5-3540-AA84-BE6A4727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05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BC1C7C-FE27-0918-9EEC-991E6930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D46EA-8F32-2549-BA53-B5DE18E40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75BD8-56A6-688E-A3BC-90314EBC5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5444-DCD0-402A-B06F-0CD1A48CE12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721B6-FB9B-9863-2C8A-2431B8FE5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E4603-D54B-84AE-9F74-9F529C494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90FD-E4CC-4A61-817A-4EA314F3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74" name="Picture 2" descr="4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2024-03-10T20:34:22Z</dcterms:created>
  <dcterms:modified xsi:type="dcterms:W3CDTF">2024-03-10T20:34:22Z</dcterms:modified>
</cp:coreProperties>
</file>