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B1E1E-1648-AE6E-074B-D2C6A30C6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0C59A-9E9C-177C-1305-ADAF9003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D3276-AAAC-5ED5-641A-A6028FA9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3BF6F-B717-D6B0-80A9-9604C986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1E07B-6825-22A1-A772-C8C72704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4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0AE75-B708-E735-6963-B86BE40A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D77A9-1F42-DBDA-85DF-799A478A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32233-2E25-9401-6FC2-D7E58D01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14C76-E449-0B7B-6409-5D241A5D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F9F2F-F2AC-AF63-CACA-8D13AF34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6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C03C1D-AD38-487A-C142-2858A366D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B4072-33DE-8DD7-0E66-02B95B10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EC928-E63B-EACA-A4D1-225A6BE5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1B4F9-4FFD-B796-A953-DC7417BB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3E9D9-674C-254C-9DA4-FAC14D56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5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98AF5-FEB8-D535-CB63-8F1AB6B6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1BC13-EA35-0B8A-EEE6-DF5C1E44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D9BBA-2F43-29F6-A2A4-2865A13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C89B6-BAF3-B3B1-3526-32E66A9A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939E6-CE59-357A-ADA9-F35A6E67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7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FBB1E-4CE5-3C88-BB76-A5A28E05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0C71E-2688-7BCE-526A-C3AB7DB1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4387B-2BBA-6434-28E4-4E107BAB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BF09A-432F-3632-8051-1B545CB9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5B9E5-9AD7-4EC1-E638-1474886A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8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441F0-D884-FFC4-C12D-5ED71F38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6B5DC-D347-AA70-37C5-1681C812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40F87-A92A-5081-08B1-AE78262F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6615A-C8B4-B593-F579-46D65864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4464D-632D-B383-A42E-F355385A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8D6BD-76DA-741B-7C78-81A348F0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0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AAD3A-3A9D-CD93-62DF-EAABF8D5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1BF86-BDDB-B06B-C5C2-7D34D861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8C2841-7304-9CB4-6F66-5C429121D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ADE0E2-8CC7-2850-EFAB-63A46F82D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9B8B91-38DF-409C-3E5F-BB1E31AFC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2CC6A6-5D93-8FD4-E6F9-ED680276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64489C-1188-E830-AFE0-ACCDB031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3DC1E0-DC46-0C83-F24F-B19B5D17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8940B-8FBF-2F3E-E8B9-D57FA41C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B2469F-A983-8E03-216F-17DFD4A4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C458E2-5C02-157B-FAB2-35C78E66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2D82E3-04EA-50CF-013E-10686112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0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4373C7-1E82-97DD-074A-DF8FF930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74090-BD78-51BD-0E7A-A009B753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32BFB-23E8-B860-325A-835EF87F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FAF02-E7D2-2FA9-7CB8-FF5E06FC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4D310-5D4F-3F81-A8EC-0CBFE0C5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F5223-A4B3-840F-FE94-05E5B746F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816B8-30E3-E733-A45E-07B07A46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80EB0-D8D3-7465-F59A-10D1F18B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9C2ED-11A9-36E7-BAA3-C3DBB0F9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53B76-5444-FD7F-1D27-B3A2B5B3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75C23-CEAE-3DDF-5E72-13743F02C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528681-CFD5-D232-0E33-D3E970F3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018B5-E1EC-2017-C12A-C864553E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0707F-0244-2D6F-DAD1-2D4127F8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09193-9D71-A38E-737C-7321ADC6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6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F89D8B-47A1-1E55-C650-5071D2F4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34766-E49A-5765-8D2C-EB4CF132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0DEAF-04F9-EEAD-EF79-CFB59E5EA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4D1B5-3967-8340-9B49-E68FCA5B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FFF72-886F-2421-DBA8-802DF3EAF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6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98" name="Picture 2" descr="4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2024-03-10T20:34:26Z</dcterms:created>
  <dcterms:modified xsi:type="dcterms:W3CDTF">2024-03-10T20:34:26Z</dcterms:modified>
</cp:coreProperties>
</file>