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D2D8-44CE-1C05-FF84-25216E161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E2BA4-7CD3-84CD-0533-B9BB939DA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18DAD-54CC-B026-5CA6-6EEB842E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5A176-1609-2DAA-6A2E-D552CFA4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8F929-CBCC-3225-476D-B0C1835C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ABE8E-A403-4A67-8C2C-9F432C5B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BA82B-B8B9-0990-7E50-A5B0FDFE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1CBA7-FBCA-D390-8745-B150C07F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5AAE7-99B5-229F-DC47-91F46209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D83BF-9AA9-0667-FCE3-A09D20FE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8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2CBF30-F951-90A3-25C3-7D6564F64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1A1DAB-B78C-5D07-9081-27599F12B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6EFE0-4AC7-D777-CF88-45595FDA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CC527-30F4-BD7D-FEAB-EC6F1C12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80989-04F9-BF75-24CD-F41B060D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9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61D26-3DF1-7C8A-60D4-3A802BE6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511E0-3A4A-4FCB-9CAF-179AA4B3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A94FB-0025-167D-1CC4-54377627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72BF6-488E-640E-B30D-CAA8D60B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90EEF-C930-C861-2800-83B691CF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7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8CDA5-E4A2-651A-8F91-A1C9608A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EB640-1778-AA3D-481A-F770EBB23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7A2EF-9C42-93E7-341E-C9011A7A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048EF-0530-C69C-8A35-36886B63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3CB3A-30EB-D195-B72A-2B48217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8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B512D-D7C7-8F24-8217-AE72AB9C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7FE04-85C7-F114-01BD-0A37DA106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FFB6A-388E-6AA2-EF7A-30081441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B4A55-7A79-3463-34FB-B176BF21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1A2C2-62DA-01CD-EA0E-54261F17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7F586-831F-0316-B7B6-34E280F3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7AF08-94DC-7072-BB1A-1AB7DD3C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AEB7A-DC54-B447-1339-DA873268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6E73E8-A774-2089-1AA1-B50FB9C87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3CD15C-3B04-356B-B313-B83E8E33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68102F-66CB-26C2-C054-4A442470A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C15164-C507-A7CE-1849-973CEC45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39B3FA-05F5-9C51-2CA8-639B0C3E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670207-C1E7-98E6-6C81-C68FB612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1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73D91-4B48-D733-0AFD-EF0D2E3A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8DA5BA-6687-E7D4-9949-1904A797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AD2EA0-9B37-FA90-08A9-32A39A7D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DDB38-BE91-B72D-E04A-7BD46F6E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3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3F208F-D2F4-A946-31EA-3D3D6E63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608ABA-3D66-2BA8-60DF-294B9B94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E994D-B2F3-7742-06FF-15726809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7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AB4EB-FA39-A770-FFE9-F276BB87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1D355-8562-3367-4DE6-95D4641BA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0E75F2-D0DE-5CC2-EC3F-30845E0DE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F331A-C525-A606-106C-0FDD053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7EA64-E2D2-84C4-F654-27FB3B5A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E6D26-00AC-AA6B-60EF-83DAA082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3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7121C-7073-7FF3-3960-4ACF8740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F44228-9383-A8B6-CDD2-2B22A7BC7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70290A-006F-6CDB-2FC7-2F7B812F2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B7F857-1DB9-BC5A-6C5F-AB346D3E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FDA1E-2DDD-A8F0-3645-71606EBC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F44D5-1202-1642-B054-CB63C770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9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F23859-11D4-836A-7967-7415D6E6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6AC32-299D-9572-564B-FF2EAD682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4868E-B067-9C79-D03B-E3271260D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2F0C-E6E7-4F99-A9B4-605B245A9C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675B6-A1FB-AA96-EDEA-7E277B267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8E15B-F65D-47AC-F921-1DFCDE1E9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75F07-329A-4ADA-AB14-E2EF287A1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4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46" name="Picture 2" descr="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2024-03-10T20:34:34Z</dcterms:created>
  <dcterms:modified xsi:type="dcterms:W3CDTF">2024-03-10T20:34:34Z</dcterms:modified>
</cp:coreProperties>
</file>