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459A6-A673-0FE0-4249-C81D460CA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42C26-7954-BAE1-7BC1-82706A311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9CC00-0680-3E95-E55E-1009356B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ABFC0-663F-CD0F-D032-68DF4F44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BD7BE-CEE7-24C2-A381-D14124D4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68FB-ED72-1BA9-1C48-BB82E426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DFC27D-7009-53F4-A569-86AA8DD76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2848D-2231-053A-8118-8DACA593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03A0-CAEB-2805-4F9D-826B9C74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4671C-B841-FF78-9635-0E0FED52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6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05C2C1-662B-4A5C-DD30-041843651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BB66F1-BF1B-B467-5F0D-11B38177B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1FC31-F675-78B7-468A-DAACB45C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2CC4D-A70D-4A30-8151-5BB5800F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6C1B6-4282-86DA-5C8C-6BEC6266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7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6AB6D-D157-3E2A-1703-8F4814A3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FDE90-1548-4869-74B9-3B9250D7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AF8BB-7874-3423-45F0-86DA2FBC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B6CA2-B101-DCCF-213F-14CD4831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A02AB-B122-D476-7CA2-1936E8E1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8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0AB85-2FE5-D477-4FE9-84E6B442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B22CF-005E-021E-9C98-C8EC584A8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DFFD4-054C-F4BC-EEF5-15547340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B3CD1-AE2C-1F91-3F63-42023108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72C99-C625-057F-8EDD-9041E8EE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1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FB10D-4B22-0AEC-3736-CB6E65F2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2281B-7484-8397-1772-5B4474508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48917B-C8A0-05DF-2DAF-BAF8B891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6489B-B512-56F6-C4A5-B765E32A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E7669-F560-DB28-357B-D0A6D1DF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9E552-6A7C-BA76-8158-019A440F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4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13AA9-83BF-5345-A567-8D645B71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0587C-1F5B-0D0C-4F2F-34AA5C2C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D6EF72-E289-D769-D06A-094DFA1C0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6C1974-ED4C-FDE9-4577-D6A820400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57D6B3-C582-A0B0-6795-2B3568611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1FD25F-54E9-D187-0DE6-23CC2602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E29796-B16D-6188-4A2C-F7BF645F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EBBDBD-0FEA-7BE6-0A83-51E15CE4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7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E4A1E-380C-DDD1-73FA-ED20C470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DD32AB-BC8C-B78B-FB2D-1DA20BD9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F6D3E7-4ABF-4E18-8F3C-8EED50D5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489A7F-DA0D-0226-4242-950C5410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2D06C-D996-E23B-F17A-5DF7DB29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224D7A-2646-C449-3EA9-7E2900F6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2CA69E-C0F6-FC16-D87D-B0B75A37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19B06-17BD-5750-2D1C-BB3214EC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7E053-713C-D313-D225-34C8F0C4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D843CC-0CC1-53B8-DCBB-DF915363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6B151-641C-3FAB-3049-AE4C4698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85D7A-9512-5C16-C27B-1B39C86D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FD535-CE5A-69B8-AE33-286B2615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6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CAB1-6845-E232-103A-A6511F65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3F16E5-3C00-FBBC-C7F6-EB364453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93866-6315-2CB9-8FD6-2B0A4D26E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BCAA94-AC34-238B-D149-B7D988B8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7E8F6-7F99-2E49-C8A0-82EB6CF2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0C127-BFBE-C279-C4D5-BE9FF5F5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1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B12E88-01F7-19C5-C864-BA14A9BC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6CA1E-C17C-AF4D-7946-9CE747D86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89E8B-1327-32AE-0466-6B9B11FB3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A40A-C196-4745-8248-85D8B49D5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65836-6B0A-D9AE-6CF8-2EF9A9CF3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5F534-45C4-CA63-D5AE-378398A75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39CD-A953-437E-8EBE-9EDFFDC8A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770" name="Picture 2" descr="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2024-03-10T20:34:38Z</dcterms:created>
  <dcterms:modified xsi:type="dcterms:W3CDTF">2024-03-10T20:34:38Z</dcterms:modified>
</cp:coreProperties>
</file>