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F65E-EF3F-BDC0-4509-844719A5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79891-F15A-4ED3-2665-7BDFA5E02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793B6-9F03-B066-61C7-2761FDD6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8F675-9BE6-DEA0-4383-759AF6A0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D1ECA-3AC7-0595-DB62-660AA070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BAFF-632D-41AA-41F6-7AC7B8D8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C0971C-00D9-2EC1-FA72-8286381C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3AA8D-8A6D-6992-DCA3-F8EA0E8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D7BBF-813E-0AEE-E8B1-E1B5156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97D23-DA74-5187-B3AA-3B985C0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17324-1DDE-7212-A562-5CE2F9DAB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CB209-1B5C-B72F-1AB1-165980A1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277B-8E21-55A9-D2E4-7ED0F074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DA49E-712C-E31B-B783-6CC78CB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399C0-2BD1-45B5-3EAB-15BB1211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6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A348-75FA-AAD0-2B81-484BEEA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48BD-B16F-456A-148E-48323DAB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7D902-F7CC-8A3A-F116-032D0CD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123E8-3C43-493A-BB3D-BBFCA28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12F84-32B5-D9EF-5894-77F02245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AED5-16E8-523A-E36E-3478D498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94D5E-575F-55DD-2B67-20A1B56C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EF4B-7F6F-30A8-03A5-3B791121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5527B-08BD-A3C9-D77B-8E0EB01D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0A6EE-322A-C1B9-228E-C96DF2A8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3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8386A-2F4F-F7B1-C6E9-195F4264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F51F4-D49F-1FCC-3FCA-67F62AC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A4EDE-68CC-9378-6593-3EFE5BEC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0D811-B3A4-0565-D6A8-B6642876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5649E-508A-90D4-9F68-9C3DD3C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70BB8-853C-016F-DA2B-ABEB534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C500-EE5F-5155-7C3B-5F38715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F6173-F54C-3FD9-4C6E-0C1ADA84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39341-A9B9-7C36-541C-362D7851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6EC4A0-7DA1-9AE0-8D8C-766638CB6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C4B37-CBA8-2D24-7032-350F85FA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0ABE4-C30D-0977-953D-150CD7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87232A-C3DF-82BF-3145-08FFDDDE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E242D-3976-74ED-9195-A9797027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4F442-A084-3429-5B9E-9F4676E9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2EB03-7D8F-792B-1C66-AFCB3FB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6BD2D-DB7C-D7E4-784B-1D980164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4494D-0A7C-EF99-2442-13B11844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0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82E5D4-CBAC-8422-281A-9DACC02F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22928-548E-C42F-A77F-C8A4B75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743E0-7B6F-B4E5-417E-B09975D0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5B8C-431B-4413-E60A-E26DCE94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7D350-7BC2-ABE3-2354-4979C6D8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00359-3BD3-DA63-48D0-CE5E2A2E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E0E78-72BE-5C47-3668-36D9EE6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A414D-80FA-C47C-2FD4-C2AE26E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4082F-FA97-C452-6259-7EF68C51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F7C7-2586-AFBE-6AC8-65A173A6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77F7C2-4F50-1B00-ABDC-36415C4CF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499EC-CF84-FCBC-15CE-CE7B9445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B9EAD-A65F-3FFB-8ADE-D4D9999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A646-D612-5FE2-652B-5ADDA1D1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8230-3F4D-9F7E-FF5A-C03A93BE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DF0B7-E541-E4B4-E8CE-984AEC7B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F94B8-CDCA-CD0D-D474-347F15E2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AB7BA-7099-83F6-33C7-DAEB06C6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563F-FDAF-4F26-8E0B-86FA26ECA0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A6F2E-51FA-A1E2-7248-4DF671128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3F73B-ED8D-EF2F-705A-7B36A85F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E151-E711-480E-B3BD-75C8A9229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 descr="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819" name="Picture 3" descr="4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2024-03-10T20:34:43Z</dcterms:created>
  <dcterms:modified xsi:type="dcterms:W3CDTF">2024-03-10T20:34:43Z</dcterms:modified>
</cp:coreProperties>
</file>