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8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7458F2-2DAC-114B-76C9-C89180F7B2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7F736B7-4400-D39A-CC6F-29A5F02FBC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DF560F-CC93-C248-4CF9-36C58ED1C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3FEC8-8C4A-4647-9BF5-E75741BF6C1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2F89E3-A8C5-DC6D-2D26-EF37CDE77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DF9CD0-390F-56F8-D310-F156D925A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E5051-CBDD-4BF5-9E31-724D71E11F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6201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FE5D37-7621-9381-91BD-2C45B6CC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ADCBCC6-A64B-9DD0-3BF2-4CE3534B44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531346-815B-7CA6-66A3-FF53E5CA8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3FEC8-8C4A-4647-9BF5-E75741BF6C1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2A6878-E117-EDC2-28DE-0592211B3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D5BB8A-5E56-EC3F-5113-E464332D9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E5051-CBDD-4BF5-9E31-724D71E11F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4954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2CBEE48-ECCA-54C9-4BC7-00A32B9567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661FE0E-9E0C-8271-6249-F3F003427B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1FFE20-2831-D603-12D6-2309A1AD5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3FEC8-8C4A-4647-9BF5-E75741BF6C1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FCE1F9-F954-5903-35BB-1A3AA3D9D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68152F-38AB-F8AE-8A4E-7F0F1CB3E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E5051-CBDD-4BF5-9E31-724D71E11F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8435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A3634E-D616-9051-A9FE-1FF448A84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9190C1-B661-89C7-0ADC-E04038B4E7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614CDB-7FC2-C1C0-352C-83AFA46DA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3FEC8-8C4A-4647-9BF5-E75741BF6C1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615B31-5745-F35E-1578-A6DC93C49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20B51B-8F98-95B3-3D0E-1314F2114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E5051-CBDD-4BF5-9E31-724D71E11F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0413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73E405-DBA9-3A87-DF64-4D7B7A987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162D9EF-7F34-D525-7F27-451E84E62C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D8EFFE-611A-85D5-4B05-ADC3B0D81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3FEC8-8C4A-4647-9BF5-E75741BF6C1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1DA511-F1D1-96D0-5EB7-0AD3239D9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EEF401-9E7E-21AE-3BE8-64D51D82E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E5051-CBDD-4BF5-9E31-724D71E11F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2210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FD1991-B418-F1FF-70E8-EE1FE2A8D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050D9B-53D2-043B-42B0-D03CD522BC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97FC368-9D23-6A1D-48EA-D4F92C9658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6CDBA8C-12D2-BFE9-2D42-207BA4594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3FEC8-8C4A-4647-9BF5-E75741BF6C1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34F42A6-35A4-54B8-137C-22937792F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2667332-2135-105A-190C-6C8005DAE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E5051-CBDD-4BF5-9E31-724D71E11F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6050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4181CD-727E-89CA-BAE4-B8FF48F06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BFB790B-40AC-AADC-9A1C-659E3AE181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FA5B939-5CDA-8075-FA13-8F2D9B0B5B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53F52E8-25F9-E2E6-93FD-A4206321C3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AAB2404-B707-37A3-3E9F-D66C36A83B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7DC1D40-D73F-0D54-B4FF-020DB3CDF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3FEC8-8C4A-4647-9BF5-E75741BF6C1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76524CE-22AF-8991-9465-16610ED3C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D45E215-3D71-F6D1-3129-3678B46DD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E5051-CBDD-4BF5-9E31-724D71E11F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3664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24C35D-4639-1828-ADE2-193B13C25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F914391-BD0D-3B2E-E34F-DA10E5D30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3FEC8-8C4A-4647-9BF5-E75741BF6C1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503F7C8-473A-C729-4896-482BB468B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E13C5D2-2086-F62C-3B05-E0C787270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E5051-CBDD-4BF5-9E31-724D71E11F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7706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7DEDCF4-0112-E541-1C31-16E5439F8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3FEC8-8C4A-4647-9BF5-E75741BF6C1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DADDAC2-1E23-5A0F-A846-C4BE08BA0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CE1496C-DAEB-8FB7-ED27-F7281F067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E5051-CBDD-4BF5-9E31-724D71E11F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2851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3CB6BC-09D2-E2D2-4621-DA33F1103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10112F-61AC-2720-8111-95CA16E026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A7A728-71FA-7DBB-D40B-402DAC2A59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CAF7230-C117-AF05-59B1-242EF93AB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3FEC8-8C4A-4647-9BF5-E75741BF6C1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CE1762A-39D1-ECEB-42D4-3E158F032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2F487CC-86B8-AAEF-BC8D-D7E010B00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E5051-CBDD-4BF5-9E31-724D71E11F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4461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DE3D78-E4AA-E0F0-A96A-839F29AC7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5F768F1-36A1-5454-63F6-5F3D745D20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8459B2F-3E5E-4AED-E9F2-BBA879EE5D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0D1CD9A-B64E-F6BD-BB42-CD9C15BC8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3FEC8-8C4A-4647-9BF5-E75741BF6C1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31DFB3C-C131-F0E8-05F9-DE4E4B35F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6B35F6D-9838-CDAB-7F86-EFB1F52A2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E5051-CBDD-4BF5-9E31-724D71E11F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1353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AD5BB13-A4A0-EF0D-46D9-9A390100A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F80EFEB-F657-BF5A-5D63-4751E66B5E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01F3A2-71C0-C163-5A8C-90B1FC9B3E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73FEC8-8C4A-4647-9BF5-E75741BF6C1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B4B6E0-037D-3289-ECAC-1EDDA342DD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28F084-5822-BE97-5B77-B541D77E3D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E5051-CBDD-4BF5-9E31-724D71E11F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7067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8818" name="Picture 2" descr="40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2024-03-10T20:34:47Z</dcterms:created>
  <dcterms:modified xsi:type="dcterms:W3CDTF">2024-03-10T20:34:47Z</dcterms:modified>
</cp:coreProperties>
</file>