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17F18-5321-FFEF-75D6-466BF945D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A2CD02-6890-D3C5-6DD3-1139D3C24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917E5-B2AD-F66E-07C6-A020E0D7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E22ED-45FE-2BCB-1FBB-97A009A5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3A1C5-23A7-820C-C036-3B1BCD82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6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DB64A-A935-5A30-DB03-D7AC030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2556B6-E96E-FE80-0EA6-E014A1B26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C9E9E-3388-DEEA-B23D-CC289C40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915DB-CBD0-7EEF-5786-E055815A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8C6CB-0284-A727-1C4B-B1BEC034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FD4324-3720-5801-8A60-EB9EF7F75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A0C8D9-D47F-03B2-8C70-E7DA7F0D5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4A6BA-B18F-8BD0-619B-9F7C5328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DE3C9-772E-2E9D-D155-0DB8BB69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96862-76E6-F323-0852-56D3C10F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9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6A6E7-F8EE-CB6D-7E9A-CCCAD248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2193B-0394-9277-A011-1ACB1E54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CC5BC-16DB-517A-5C9B-BFC98E52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CC601-A2E6-07E2-FC38-93EDA45C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0BF83-3D61-5C53-8F0E-2AC41123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22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342BE-A697-1F08-8FFA-8564B62D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738B7-81C4-DB6E-6B99-AADA321C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9F810-1F89-9360-B26A-0153EB2C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58AB3-229C-09CF-83A5-041457D7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68BA0-36E5-B04D-25A6-9E577AEA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7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FE915-35BB-F17A-33A3-312626CE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77B05-DB70-5D23-98BF-FC4DC4333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E0F42D-B21B-BB6D-1158-3B86DEF8A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4E3F7-7B95-6252-7A03-8C8AD5DB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B1BE53-1E45-5D13-D5CB-2B7F8C2D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57B6D-82DE-DEC3-15DA-61D28F0A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08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96F3B-03F3-129A-501D-FB5711B6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DD0200-2882-5505-B7E9-CF084903E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67495C-5DCF-F271-A18E-ABDA58A2B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4E3DA9-5637-2B76-24FD-0BF584733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44F287-A14D-C918-5D7A-E9BC7D8E0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B3CC90-6780-08C8-8717-9ECAB982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CD51AD-164F-C172-CAEA-24E6CE01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789475-189C-C30A-DC4F-2600EA9B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9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22A0B-BA7E-CABD-FB56-F755D09C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DABB10-38B4-F88E-5892-0691EF2E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2AA629-CB0B-0206-44B6-DA532600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CA2D39-D1DB-8B50-4572-85337D46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74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6312AC-4814-6B93-AE5F-1BB5E174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A8E764-DF0E-18BE-2F7F-A1F8C232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9BF0B3-5BB6-372C-BB56-EF2A3BE6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7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DDD6C-D089-4AFB-9260-D83E9585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FDDA3-E57D-A108-1506-BD31550A6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7613A6-BFE6-9BA7-9ABD-12E92769E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C0269B-5642-DD54-2EE8-A020DDE7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84C78B-6491-E2AC-31D2-C0C3526C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D45E95-4A5C-5169-10EE-8A6CC7A7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8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6464B-FF3C-1499-2B3B-73751CB0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AC2BCC-DD44-B0ED-A1E0-9316835DF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9BE233-BABC-8BFE-93E5-3AF938D4E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655F8B-AD0C-43DF-0B1D-87792267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B9AD41-F324-74C8-7DBE-03A019DE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830773-AADB-53EC-E63B-50C29476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4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5CA190-5DED-CFBE-F5CA-1DBE52ED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68F8B-4ABB-C771-411A-6057F17C4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EA794-2C26-ACED-F831-92FB76936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76E63-3E32-3DD2-7993-B729A8F50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94921-F42C-B7A6-5C49-F53606C14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42" name="Picture 2" descr="4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2024-03-10T20:34:51Z</dcterms:created>
  <dcterms:modified xsi:type="dcterms:W3CDTF">2024-03-10T20:34:51Z</dcterms:modified>
</cp:coreProperties>
</file>