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57FA-BEDD-53E5-E14A-ACF7638AC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A23F17-B6E3-06B3-BA56-4B5EEDF65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15FC2E-FC8D-C13A-93E3-C685974C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7EA04-1B12-4ECF-DDFA-3851D173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EB3D56-4A2D-851D-150A-21E81AF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8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3C3E-475F-5DEF-520B-3CEA22A2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267226-32AD-AA1C-3321-7F077794E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BB558-7A48-EB31-7CD9-4954925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5CA08-6474-66FA-AB6A-1C91A9A9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09DB9-7A42-06DC-5E90-19F6E851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8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222010-1F25-D28D-1494-DC0E38825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815D3-B993-6357-1392-23352D896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20F20B-C188-E33A-CE54-571BCA82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5F986-6FEF-E009-BB02-000C3F7A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492EC-0AFF-C462-A922-4797ACDE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72E9A-554F-D9A7-7910-05F3E740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FC6B2-E256-9CBD-6293-61847003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948D2D-14CA-C518-037E-98A9F93A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C1DEE-3933-C920-247E-9A08D112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42A77-DB92-0A19-B18A-4DB4AA3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4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BB5C3-ECE0-AF42-444E-1C43C3CD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FE889-7924-34DC-AECB-ECB0DB9F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26473-1A30-E8E3-CDCE-C2F606D8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154C9-E28D-E5F3-4E3F-BB2689AD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CA43A-47E0-FCEC-230E-65988FA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1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9731-E58F-15A5-146F-45485E3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CB4F0-0962-D0FD-010F-5AB99A17F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57321-9B82-E0E7-9DD3-4E3E0F5E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CE5FB-C5ED-5C19-953A-6EBF026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B2DDE1-3419-6D1F-1029-7523AA4D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FD353-12DB-C18A-A05A-14A30ABB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2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5915-7EBB-7142-434B-39F1212F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76E1D2-0C15-7418-81AF-2182439D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E4E2A-2B73-7D6D-01D5-21C705A6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73A670-358C-1A8B-CE4B-F4DDB8D97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480691-2D76-4F4F-D96A-50595BC0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588E6E-3781-F8BF-D835-931E902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B53D5-B7B8-482C-91B0-C706A38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B7D72B-DC6F-B8B5-4C0C-6B832A9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2A189-34E2-951E-DE9C-C478D16E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1216A-D065-0435-E7E2-250D0114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91E787-5B01-1628-4FE3-41E7CB32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2703C7-839C-7813-86E7-C5E94D63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EA33B0-5DE5-4D7D-8814-2D3F1D3E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10ECD6-B377-DF3C-6AE2-6155D1DF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7499A-E6BF-E9CD-A749-81CEDF25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6C34-5644-2824-68F1-C44C73BF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294E1-1BB2-83F2-5142-0B268582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4EB8E-B0A5-0441-29B2-2DA8494F2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4A0EE1-1B53-9B58-3321-D0503655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ED2DF-C4E9-B3CD-4456-97993051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F34CF2-A5AD-118E-AE7F-5FDD97BF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68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E9998-560F-C2FF-97AE-EDF0C895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5E9D8-258E-B01E-1524-8BA050EBE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10E990-BB7B-87B4-1016-1FD75756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F217F-5EC9-C3C7-D243-95503DC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6076C-81E5-70D1-1274-497B0122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8FF80-4E71-EFC2-4993-AB5AF687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38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14E24-CE56-A621-FFAB-F88ABC4C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57D1C-5CDA-7EF0-4D3D-F4806637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D02BE-B030-F316-8EAF-7256FCFF5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2F41-5642-4100-84D3-ABD41DA87D0E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619A0-7E5B-0F69-38FC-8EEDA258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BA6CA-90D8-98D0-D80C-A9366230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3F9B7-6A3D-4ABE-A99D-2A7CF91E82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9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866" name="Picture 2" descr="4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2024-03-10T20:34:55Z</dcterms:created>
  <dcterms:modified xsi:type="dcterms:W3CDTF">2024-03-10T20:34:55Z</dcterms:modified>
</cp:coreProperties>
</file>