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61042-7768-9B26-8303-3E1312754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12BDF9-F636-558C-A84F-CDAEB0677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0990D-657F-495A-35EB-0A60ADED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D9DD-7043-4934-89A6-1E1CCD9105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1010B-6575-0440-0D43-4588B8B3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E5D211-91D4-A09A-D6AF-400E2F86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A3AF-77BF-4145-94D8-817E9513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23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ABE4E-76C9-CB2B-2C9F-441FBB55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C70A53-4FE9-4C23-6EB2-D25009576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D2C615-C448-43A6-4DCA-F1AE6458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D9DD-7043-4934-89A6-1E1CCD9105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4D6B6-224F-4C62-33D2-EF1E51904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FBF7EF-0878-AFC2-7D2E-8D8AD373F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A3AF-77BF-4145-94D8-817E9513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77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56D45B-CA6C-910A-D74D-C227432E5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762ECD-B76F-CF2A-3DE2-1C65D497D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C92EB-7B5E-6A41-51AA-0CB980C8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D9DD-7043-4934-89A6-1E1CCD9105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F8115-E5D5-F03E-D24B-4BF30891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A2767E-FB98-2BF2-5A04-031C1E3A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A3AF-77BF-4145-94D8-817E9513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7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322F1-6BA4-D5C3-1493-7A863780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E9DAD4-6ABA-E82F-89AC-C391F9116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4EC76-1726-0D5A-027E-72653E75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D9DD-7043-4934-89A6-1E1CCD9105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E2C296-4FDC-1F0C-BC1F-99B693C3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3DEC0B-703F-8AEF-72ED-1685CAD4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A3AF-77BF-4145-94D8-817E9513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04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F8F7E-08CC-1E11-CEC5-E731A14A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0ECE5A-E3C7-62F8-9E8D-88EC6DF74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C47F3-7A35-E420-0966-3DBF8306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D9DD-7043-4934-89A6-1E1CCD9105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E7FEDB-2A95-89F9-95ED-C35F644B8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E6E615-3B77-FC3C-CA85-C8DD2D00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A3AF-77BF-4145-94D8-817E9513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46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151BD-20F7-1F80-539C-7F76C9B1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5BBE4-6D3D-89D6-0618-85A8376CC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22BE86-456D-F427-3F0D-FDC48BD78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275FF4-1279-C83A-4299-3635A618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D9DD-7043-4934-89A6-1E1CCD9105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DE769-5D84-9C0F-E8E0-DE4C8C44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254E1D-C76C-A285-6E38-A5130E83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A3AF-77BF-4145-94D8-817E9513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02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7E764-E048-1E74-093B-016C7B1C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5E908D-8AAB-04A3-61F6-BECCF499D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39D644-4935-33A9-50DA-318169A4C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C1C30A-0945-7512-E0CE-16724F2D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020AA8-ED14-8237-5B00-ED6E1FF9E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A73397-F50B-DDC2-7879-5DF98B98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D9DD-7043-4934-89A6-1E1CCD9105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717E0D-8A68-607F-BB89-DBF92D8A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8A5566-B9B1-F011-3C51-D3F1E97C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A3AF-77BF-4145-94D8-817E9513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16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E99E6-4AC5-93C3-7D3B-86524339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A9F222-3A86-73A4-C664-9773CA15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D9DD-7043-4934-89A6-1E1CCD9105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293E0E-AA15-69E7-2399-606B41E8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6DE141-710A-84DF-8CC2-64967E5D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A3AF-77BF-4145-94D8-817E9513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05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EC6479-899E-33FF-3A82-93CDB518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D9DD-7043-4934-89A6-1E1CCD9105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AE72EF-8B53-57F9-BB53-5609DB9B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3CF21B-0F2D-7856-C119-AA6FEFA9D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A3AF-77BF-4145-94D8-817E9513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2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031A0-6DC6-487B-5FE4-F2DB60A1C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D3F45-FE9A-B221-D196-8F2C833B9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7F9425-7B66-8515-A71D-E97DB16D0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311840-8B80-53FC-C29F-32510A0F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D9DD-7043-4934-89A6-1E1CCD9105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EE090F-F561-114E-480D-D852BB6B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866B6B-E023-3506-5235-12227565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A3AF-77BF-4145-94D8-817E9513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2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87A73-4897-BB5D-CC50-3D8A85B6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606336-B65B-3A67-8F2F-24B1A1A1E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24274B-4C47-08C6-AFB5-187F50625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BB024B-858B-6D38-DDE9-BCA102449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D9DD-7043-4934-89A6-1E1CCD9105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A50873-0B76-BFF1-6356-6EE19600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AB98FB-3F53-33A6-2021-D0986813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A3AF-77BF-4145-94D8-817E9513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33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620219-1E3A-4CB7-F38D-A45ADDF7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28C9D4-74CF-1C4B-A74D-9DDE18CE3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037A7-E15A-FB68-E53E-6AEFB5692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5D9DD-7043-4934-89A6-1E1CCD9105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17CDD0-7830-239A-E4D6-297CD7A6A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AB9935-5678-AD82-A86D-E17217C58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EA3AF-77BF-4145-94D8-817E9513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8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938" name="Picture 2" descr="4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4963" name="Picture 3" descr="41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2024-03-10T20:35:08Z</dcterms:created>
  <dcterms:modified xsi:type="dcterms:W3CDTF">2024-03-10T20:35:08Z</dcterms:modified>
</cp:coreProperties>
</file>