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63038-8E47-4F83-AC0E-EDD4CF3B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42205-D896-E78D-622C-94026099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41AC4-910C-165B-0C68-377C4B08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A173C-9B24-014D-9A63-E158AA2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F465E-F97A-E685-85DB-15CDA938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8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C349B-579F-78F0-F068-085909A8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2AF83-D339-7BE7-36EB-C94DB25C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AF52C-7FA1-AF6E-A341-741FAA43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B6BF3-D12C-9B23-4B1D-DD7D55A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F646F-1FB8-F1C7-6B73-9B8FEDF6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4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1D3B3-1227-123C-533D-89952CBCE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E358C-E16E-35B3-05AE-C9AABEDC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EA904-42E9-CEAF-9CBF-46977C00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A8504-220C-DF27-66AD-6B10710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68776-723F-D954-26BD-038D97E1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DC0C-1B1E-D8FB-F43D-10843CC0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87BF6-7215-CEAA-32DF-F820B090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C49D2-C80D-71D8-4332-2213A8A5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5FAC-FD6E-F2AB-967C-1A7972A7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E8B89-C06C-2E88-BF4A-D8477B0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E535D-76BD-880F-4BE3-77888B37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674DF-1EC4-3F72-CC4B-706EA494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D174A-2882-182F-F821-567B1416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643EC-22F0-301D-5426-6BAA2B1A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C95E8-A21F-23D6-CFF2-52A4CF2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C989A-229E-B044-12C2-18A866EF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4C1B4-865B-AA33-6435-924A6662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5974D-A330-ABA8-A3E3-9F2FDE3F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338FA-3B20-80A9-0BE2-4AB62065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CA8E5-DDA0-CD59-36FD-352DC4B2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287C6-248B-AE20-2BBB-68C65A81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1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94242-1DB3-1F8C-F97F-763FB220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D5F36-6044-FB3B-AC46-14432A07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B1FE8-FD02-F7E1-8EA2-3C2E8B8E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ACC2B-7B64-56D5-7F20-3ECAD0FC9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CA516-6B9E-7CC3-C28D-C80BD3363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EEDE1-B20E-05BE-DCF8-D27C84D2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C7C9A-2254-563F-918E-BE50497E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36F82A-68E7-47A8-D398-B37EE771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865D-F2C9-ADCB-F6F4-5F4B3AF0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97716-6F3C-F409-96BD-FB4A5D70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52A6E-1E47-8F04-65CF-A9AE25D0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0D908-294B-A169-72A5-D060E478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4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12AD2-C5B4-7B56-8671-4CD9AC14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283B2B-82B1-894B-D7DE-5BD42532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63D50-BD47-75DA-475F-C4CBE6F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7AAED-E4AD-025D-AAF0-87BC1F6C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A14D5-6F75-E4D4-4AF7-4B0CEE22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DAD8D-B9AE-0255-1135-858110176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08A2-8A4A-20CD-6690-DE91FD60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A30D4-5D8E-E567-83E2-530BE90C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4C468-0215-07C9-A53A-C229AB39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99A9-2574-8B81-CA86-EF2B6BD9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6C191-F3E9-1DDE-A2DA-21703DB86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E4297-A2D1-5F1C-23D8-F57CC8BC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C97AA-482F-C39D-81B6-776620D7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2B567-BB32-1689-0208-B41A108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6D4CC-FB6B-0866-7FE7-E12A902D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1DBAB9-495F-D3A9-7277-CB8312C9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F1704-EE59-2140-5143-29C8AA77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C38A4-A29C-6CB2-856D-FAF4CD4F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3109-8E5C-E20C-7B0B-6B95E0000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255D3-3A54-C975-4F13-F0FC3B653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10" name="Picture 2" descr="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2024-03-10T20:35:20Z</dcterms:created>
  <dcterms:modified xsi:type="dcterms:W3CDTF">2024-03-10T20:35:20Z</dcterms:modified>
</cp:coreProperties>
</file>