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466CA-111D-1502-0AF1-D497A3A01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3313287-CC24-1199-74EA-CA29367A9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68331E-D233-1E22-8607-81C03EA06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DC7EF-CE9E-4573-A1DF-8DF5F106E4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CA3C19-D5C8-CF5D-70E3-194631FF0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17115F-879A-87DB-B772-E3591EC46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A5D1-DF2A-4FC9-BE48-C5A21FE015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15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57E8CE-6C6F-3B34-DF8A-7190DB9DA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5C6D7C-461F-E7D4-87F1-45A8E7D99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06EF5B-9F87-2B42-5003-6FB695FFD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DC7EF-CE9E-4573-A1DF-8DF5F106E4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1E6AB0-8C2D-EE9D-6CF7-F2236897B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87F48E-C76E-5B3D-F4B0-E90BE50A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A5D1-DF2A-4FC9-BE48-C5A21FE015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502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4B92537-1F14-D68D-9270-7C7F4391FE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F4C2A3-C483-D1BE-E905-5EEE9BD9E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C4E375-9C11-FFA3-1579-86823D806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DC7EF-CE9E-4573-A1DF-8DF5F106E4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7ED912-5862-D798-D95F-C13BF6D78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61CFC2-A187-8833-8DF0-E8E95059B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A5D1-DF2A-4FC9-BE48-C5A21FE015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043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049717-5379-FCDD-573A-128675AAD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245FAC-6CF3-87A9-44AA-0669C68AF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4A598C-FBEF-3918-7B28-E116CF741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DC7EF-CE9E-4573-A1DF-8DF5F106E4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6BE6FD-0B48-75DC-ED38-21F462AD1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2D098D-ABEA-052F-B66C-0F5BE224D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A5D1-DF2A-4FC9-BE48-C5A21FE015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01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126BD6-42F9-1370-2724-2143799F0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2D3A6E-B0C5-2778-585D-ACFDFF04D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48500F-A678-92EE-7A50-D187C282C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DC7EF-CE9E-4573-A1DF-8DF5F106E4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51D124-547A-6850-DA6E-2FF8F3A90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71B84D-DB1C-36D0-DCE9-2C52DDE63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A5D1-DF2A-4FC9-BE48-C5A21FE015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515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3B537B-98F5-376C-9085-32E56CA7B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54AEF2-BC74-08FE-A610-6B6F580CEA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9D5C18-44DA-0B6F-5E92-2518E04DB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4C3BBA-A59C-233E-82CC-25F605E2E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DC7EF-CE9E-4573-A1DF-8DF5F106E4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BBE87A-945B-65CC-225D-6D4760F57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0CD536-17E2-4010-5D90-3892BC962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A5D1-DF2A-4FC9-BE48-C5A21FE015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491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1C2DA5-28FC-0A70-6871-645FB7839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2C2EB8-05E2-86A1-F563-F24233F0F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D999FC-E17D-2036-5F2D-7E7A3835C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01B3EC-6B1B-AE68-6CE8-3CF55DE8B6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408656-8AFC-74BD-5558-62E7CED78A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358F4F2-9B0F-A501-8102-F3E3AD0AE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DC7EF-CE9E-4573-A1DF-8DF5F106E4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EB8C71-0588-0565-582A-4A86F1EC7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2A2976-163A-394D-3150-929749E5F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A5D1-DF2A-4FC9-BE48-C5A21FE015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366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B50706-AE5C-673A-DB7A-46E31EBB0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4AFAC8-3BF2-FCFC-0FF1-2A58E4EEE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DC7EF-CE9E-4573-A1DF-8DF5F106E4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8FC8D0-F581-29D8-881A-F7F09A96F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F295F1-63E7-9F6C-EF11-41C64302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A5D1-DF2A-4FC9-BE48-C5A21FE015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663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CB467E9-9367-FF1C-B3D5-515097179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DC7EF-CE9E-4573-A1DF-8DF5F106E4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BFBB0F-CCB4-DB16-A05C-73626396B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7F3FAA-F297-0739-D70B-AC1D8EF8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A5D1-DF2A-4FC9-BE48-C5A21FE015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604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B55D72-87DA-DFE6-7F31-0141AF47B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5C5A81-95F3-70FC-1D19-BE8E285D4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9C0041-5D2A-312B-EFFF-4F18FF25A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EB19E7-08D9-5846-DCAD-9311A1F62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DC7EF-CE9E-4573-A1DF-8DF5F106E4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40BFA1-F2CA-D764-D2A4-78C53287E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A5E8C5-82F2-A4DD-230B-AFA668AAA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A5D1-DF2A-4FC9-BE48-C5A21FE015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857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AF07E9-9B9B-CB1B-9DC2-5A0BBA5D4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480E294-6F00-9459-F54D-9A5788FF98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9AB030-70C4-981C-7AA7-B85DF217B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1D5177-B658-E49B-F5EB-1E0934F0B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DC7EF-CE9E-4573-A1DF-8DF5F106E4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DA006B-CF19-94F0-8C8C-B590925E7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BBCEFD-17F9-1647-E89E-44541D6AF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A5D1-DF2A-4FC9-BE48-C5A21FE015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674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81D8FA3-0A16-AC74-A59E-900434F59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483455-C979-AC2B-8038-C517C5743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5F0338-593F-8129-C3DE-1B3F85A541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DC7EF-CE9E-4573-A1DF-8DF5F106E4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362717-36C8-24FD-2F6E-C4E1571AF3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F0EDC2-5B4A-7CA3-DB18-3AD194785E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DA5D1-DF2A-4FC9-BE48-C5A21FE015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665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082" name="Picture 2" descr="4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2024-03-10T20:35:33Z</dcterms:created>
  <dcterms:modified xsi:type="dcterms:W3CDTF">2024-03-10T20:35:33Z</dcterms:modified>
</cp:coreProperties>
</file>