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6498-2176-42B4-33CB-478BC7CAA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1DC24-C566-F315-3E8D-38D25628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86095-BFFC-77B4-6204-14DDFF52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1217F-E10F-380B-C1F8-F763BDBE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692A4-2633-EC08-3051-6FD70D68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3C10-513E-39CE-307A-37A0DD2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5A22FD-837C-BD71-9F6F-ECC5E050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350C-0801-A4E6-3675-893AA214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1711B-A8C4-B193-CA02-9CFEBB7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98E19-CA3A-8C23-2096-85DA6F5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0855FF-4CA9-8A76-418C-3BECF9564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E1E2F1-7411-5BA1-9765-60E603DB8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47758-B55F-6295-C514-C6D1D28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172D6-C232-B04F-2F36-F083D8AB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AC8F9-7BF8-242E-4A8C-9297F66E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3179A-CAE2-FAE7-9E85-A0BAA530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BD2B8-74CB-E411-DA53-CEC00D94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5724C-C905-029C-223D-B302A60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E393B-165C-8967-06DF-758BDD4F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9B007-763D-C073-6490-A89CD2E4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AAF0-4303-1CEC-1E9C-52577622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038E8-9098-5F58-3D33-C941C5BC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D190A-11BD-E608-4185-DD409CA5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E5720-5323-EB2F-D9F6-46990BED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FC952-C711-B66D-A01D-A12B73D4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7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6F44B-CE51-BE6E-26EF-13191DC6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DF0B6-A2B1-109F-362C-2734D8538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7CCE6-1D6E-465E-A9A2-93821476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EB432-DDCA-19E3-DE0E-B17CBC8D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F0AAE-D6F1-9900-A94F-F5F2D131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66F23-326B-7A1C-76B6-ACD92A80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5513B-67C3-5CFF-9AEC-BD11626F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7657C-F4F8-96AF-0DB4-A15DE0FB9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03CFB-CFF6-C004-FAAE-71BD8415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686970-6C3A-7DAB-8E5A-5E2105EF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46225-3E92-A2C3-2F1B-681A0C06F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4A5337-0866-CCB2-F272-AEE38178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352CF-6FE9-E220-7C95-BFF58DE3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A36CC-EF6C-398B-A8BA-EAB3F1DD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6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8FD20-BF9B-3CDB-A561-312EEAF7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D4685-6928-1F4D-6544-CE49A943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E48132-AE51-BDA5-FE36-CBAFB460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41FFD2-8689-C704-E63A-DB8CF63F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3EBE89-1D95-C08D-04D8-E1D3B95F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1908B-996C-C835-E5F7-33923089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5C5DB-B9E5-89B8-3AD0-098FD649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5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B11A3-7D42-C43C-DC3B-B59B8436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4774D-8206-D4B3-656A-A646EFE5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97664-69F6-6761-C31F-507995E59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E90C2-CE35-E625-1D93-3C19043E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86EB7-49EC-CE03-1D02-DB3004C7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212AB-9C0E-B42C-8402-A1E21B83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96AEF-4ECE-EF90-6B35-BF3C4CA9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16258-3710-8798-F71F-E4CC74FA8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185C66-4BB2-DA3A-ABA9-54E9EDE1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DA0E2-D1F8-767F-1FFD-A8937036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3D644-D91C-0587-0258-D071C50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045BE-3731-CF13-3933-33033A17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7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3E3F03-94C3-D54D-5E3F-EC8ACC30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30DE3-9AAF-86BE-0586-76D6D4B3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40915-1E2B-DB9F-6258-7F0C8B0A2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8A05-D789-48C5-9ACD-37FEE40E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49809-370C-A8E7-DEE9-6B451A103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D479A-A71D-FC0C-0CD1-BEB3E00BA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AFFD-9751-46C9-8129-9E281FDD5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6" name="Picture 2" descr="4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2024-03-10T20:35:37Z</dcterms:created>
  <dcterms:modified xsi:type="dcterms:W3CDTF">2024-03-10T20:35:37Z</dcterms:modified>
</cp:coreProperties>
</file>