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1451D-1350-7A97-C278-27F8745FF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5C6AD-3564-4C75-E794-2C9CDFF4B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2B56E-3FFA-8200-C3A3-8F4E2814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21BA-CC71-C4A7-CF00-DBCBD7CE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589B4-8DCC-89D9-AD08-223595DD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19504-E1AD-A972-B21F-1FBA35ED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0823E-B866-2EEF-3A40-E4E11804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C4E2D-2392-C074-1A62-2CEF697B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79851-41A4-AF79-FF97-0942ED0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FF432-EDA4-32EF-32BD-3BE80A10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A0109-F385-3574-7823-3A98F86B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15A96-E3E2-346A-0A94-048B4EF6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E267A-3506-D6E9-2952-A0E34DC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218EF-4FD3-86B2-94F5-B82FE818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A5FEB-B27C-650C-8A1E-D85D386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3E460-662E-CC15-5E24-325E2659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BB4A6-6758-F6F0-C5F8-490E8C85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5D6AC-8DA3-A8E8-B409-BADD03A3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D0E5-CD90-19B1-CD11-A216CE7D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B0844-3EB7-0FA2-EE38-6D820550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B0D5-19EA-491D-F690-E4EDD2CD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B0579-E17D-EF74-F88C-1BC96585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9EE42-5E7F-B8DA-8637-C6DE5D2B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34D33-957D-DEF6-636F-422A7663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84602-8C2A-9950-A287-FAFD744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739B6-19B8-94F1-51FA-D1AB9144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4D5B3-F905-D9D2-2D20-F6AFC017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7E2B5-57CF-98AD-0A80-972F09C0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AE2F9-FFF2-A01E-62C3-FD14D502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8127E-C880-71A7-7EFB-69BE2AD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892EF-D986-324F-445B-8FE3A51E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21ED-806A-E88F-E4A2-7B0438F3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D7407-56D4-A866-4586-DA5BB355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3C48F-8A12-D714-E4EF-174996BB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E2049-A5CB-A0EB-B7C9-604103984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5B4DE8-48F8-56D1-162B-4B8D59389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5C6CD8-DEB6-FF7C-B8E8-C60EDACE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F18F4-89BD-0D15-C29E-AF096CD1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2A9ADF-F1C9-51FF-62A6-E651EC83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6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FC9F9-8990-A509-C1BB-CEE209FE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CA8FB0-529F-1FE7-017E-9446CE82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BC234-0BDD-FE2F-E885-C6912462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D118D-976A-324B-2935-A120C3D4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7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A07CB7-A4AE-780B-6DBC-EF71B663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843C9-348E-D824-2F6D-DBD55C39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C997C-F83D-E633-A77F-4E326F4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1B4E8-93A6-1ED2-D6E6-835A4B2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C909A-911C-0A13-48BC-E9E68022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FC6A5-C8E0-F93A-91A4-6A11247C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6E9B3-057B-8DF5-FCA3-87354071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452CD-B150-A31F-1EB3-5D03B33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402F8-595A-EF74-F93E-B7A3D8DA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5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091AB-22AB-DD85-2D4C-3458820F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04638-2912-8A30-5B35-E9C903A30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94BAE-3E9E-BE18-7793-45150DF0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AAFB9-0FCC-80A0-76E9-26145221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27BEB-C04A-4B4C-82DB-27F5EC6A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996E4-BC3C-9BD0-A5D8-1602B519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19847E-8A78-D725-6497-13C826E2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00ADD-D6A3-93AE-86DE-8E9815B3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8F819-2AD0-F859-2BC1-E5598C75A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0EFE-0BB8-8DCA-DD29-4BF61C387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5CF2D-E022-7342-DB54-1129C9358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 descr="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2024-03-10T20:35:41Z</dcterms:created>
  <dcterms:modified xsi:type="dcterms:W3CDTF">2024-03-10T20:35:41Z</dcterms:modified>
</cp:coreProperties>
</file>