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8425-B077-CC85-202B-B8D8640C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6982C-F77E-B891-3543-4DF2F9D62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949A5-15A9-8AA4-81CA-35A5AC28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D56BA-E34D-BDDD-CE43-38A471CA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4B573-D7BE-ABC0-8685-DDE35192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9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A127-D4E0-3920-F115-F60D76A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47224-10F0-E2EC-9753-04950BD6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A66E9-A520-D727-4432-0EB3D08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BFC1C-F778-729B-8995-2DB37DB0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51D6D-26D5-3B57-DE38-B42AD833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7D5B32-4E00-B38B-ED4C-F8E2AF480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E496F-D61D-540B-EADB-3C19D6AB7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F959A-7D68-7797-71B9-0E958EC9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163A0-FD8E-3B2D-895D-8527129C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225B6-F526-8A9E-CCD7-921BDC31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83691-E073-260A-0814-6F3A78D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98F72-EBBF-84C9-0670-CF01C9B5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5BF34-3303-5F51-FD82-21A4A8AE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7D54-867D-4247-8360-52AF588E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56CA-78A2-9AE3-E717-894E22C8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ACCE3-1934-BEF4-C648-B3A7F100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08C4F-8741-3199-D675-B626E541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95A4C-C0D4-D2DB-EBF9-78E7DED0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3D01-FED0-D558-9523-5710552C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E23D-DB7A-47AF-E24F-300AA64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4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53551-9FB5-BB22-55F8-717F4087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667D2-B5B6-E6B9-B360-8C08B55D5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5AAFE-502D-A61A-0C55-CBD546DB2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6E3FC-4528-B6AF-AA7C-4FF9AB61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7C72C-9E1F-A7B8-E35D-EF306BE9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0B7FB-3BD0-1792-79D2-2FAD97C1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0673-4DB0-B339-F664-6A5037E8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2E370-5B06-7C64-8F6D-4F13964D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8A4C5-15A9-DC57-E731-909E5B1F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959F4B-2A7C-2722-4096-E7B032282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E21D3F-92D3-B7BE-94FF-ABFAF3B45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C95AD-BF84-4929-C004-CD5A436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CE1AEB-E89C-C75D-4402-20A1DC91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B5EA04-B98B-A1E7-8700-8A96A9B2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8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C99C4-847D-2ECF-7F4C-15A3BECB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2DB7D-C982-83FA-9FB4-1DD827BB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CC280-F4BC-CC41-94C0-2304FF7C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8BFBDF-6CE3-BAF3-7646-10FB5BF0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2C369-6956-DB22-74A2-055704E9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861DA8-A0C2-2D1D-5ECA-772B6395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3005D8-50AF-142D-9EA2-755B872D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4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7D8FC-920E-B6CA-A89D-4A3FCE61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62426-BE9D-BADA-5BF1-E023987F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8489A-AA37-B1AF-9148-528B35A9A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27AF4-531B-07AB-8BCC-5A187246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09F84-AA37-72DC-AE14-BEB8A138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5EA5E-67A5-5D5D-941A-20A445BB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9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31A49-770F-E99E-2CD9-198CC5F8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8D1F5F-6549-CD7E-2113-375BC087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87CF1-C4D3-CA5B-3604-B0B53D061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FFF14-B673-188C-8769-8198D9E7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5AFF6-F96B-55E6-3DB2-DD40B9D8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F2304-CE97-4F29-D635-C2E9B66D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54EA83-CECD-B3A7-E047-EBAF189C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26DD0-02EC-8C84-2D6A-D24C8502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F344A-AB22-023B-F5D7-B4DD0FAFC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57FBC-5540-0313-EC95-2969E8D41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8C181-9993-1757-7ED6-8F9B11C9F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154" name="Picture 2" descr="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2024-03-10T20:35:45Z</dcterms:created>
  <dcterms:modified xsi:type="dcterms:W3CDTF">2024-03-10T20:35:45Z</dcterms:modified>
</cp:coreProperties>
</file>