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4D0C-6659-E26E-F4ED-7F7EFC9C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6F30B-2FF7-1F90-3D25-76D47498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A3ED-462E-5E5A-D0EA-82B57B3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92199-47DD-D07E-021B-24B8BB6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9A64E-0D90-E1FC-EF1E-36EF3109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4014-B6BB-401F-B0B5-9208891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B29C3-4190-85EA-9C7E-BA582828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AB963-2487-C857-ABF6-A3BA049D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7DF84-D727-8368-BCB8-AB1715A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5277D-0984-F36D-5B4F-6B9CD892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3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5AFDDC-5406-D7C2-4377-B527F557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C230D-C07C-AF10-A3A3-E32F8A7F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AEC50-52CA-77E9-FE48-15A8B40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0658C-D76E-94ED-346C-16A81761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9816-ABCD-A872-29B9-204798A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08BA3-179B-F559-C6E5-E3DE9A5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4955-5FEE-BC1D-CA12-F34FEBD6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534A-EF94-C578-A59D-9BA221DF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ADD51-5F56-674B-9442-5A87A511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14BB6-3AD2-37C6-5CB3-19FFA488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D1171-6668-C943-94AA-1701107B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4ECD5-B4D4-2E3B-86D0-5BD0FFE1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7C224-9425-8364-1172-946F74B7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70BEC-F362-08D1-5D44-478873CA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8085A-3F92-C26B-CC96-1E83513C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B3EA-3490-BB6D-28B9-CB0337C8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4EC4B-9DF9-8625-848E-BB54A304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F7992-0104-C849-8748-1F01FE69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2EBA4-D010-852D-478E-9ABB1D49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17DA0-280A-C21C-E652-8B89C99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36A29-F568-41A0-2E2B-36B00752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260C-5CD8-1CCF-B617-D1E0C3FB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55532-B9B1-AD2C-3F27-7E2B5646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F3DFF-A60B-B970-82E7-A2A9EDE2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B058F-1E3A-E530-C4E5-BE32A493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9EE65-E36C-565A-599F-CC7F5B77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D016C-BCD0-D78D-3E9C-DCF30B2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B532-1051-8099-DC9F-12579903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B4DF3-4D88-4A02-C173-2461B9F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91D50-E260-958A-CF03-FC0AE61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C2C0EA-8D84-A672-BD67-56F8AB5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79876-95BA-C848-D8B8-A77CCF7B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CBCEC-6D0F-FC19-3949-9DCEF5D8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44E266-63C5-2281-E64A-ED7981CA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DFFBA1-B44D-D326-11AE-36ACCB2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E27E4-0288-6997-0993-E2A0B327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BB13B-E9EE-40D3-B5EB-73BB96F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4793F-4D11-429D-AA1A-2AC48D15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07606-584E-898E-EB0E-52C11848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4663E-D2A6-85C6-3486-A5CE1001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39597-EA4F-AC73-4A9F-2D2649B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AA5C7-2366-41A2-3447-E0D3F5A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55B6-8006-1F84-0318-4F4BBE1B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1182D-D93E-1203-088E-0F2C1D844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3B2E2-D938-CA90-C910-D34F13C1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523A7-B5A6-14BC-5172-2C469BE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D06F6-A6AC-BBEC-ED8B-DD8C1ED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F1019-8FAA-51EC-6009-4C24E60A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04A06-7CA7-9DFC-A556-0EC70FA2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CCE8F-D99F-9B26-C5FC-350EA9A2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657EC-309C-C83C-B8DA-0FDD6938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42D7E-DF9B-8B1D-73C6-71B8DC31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29FC1-C501-3587-0456-F5CF1A6EF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2024-03-10T20:36:02Z</dcterms:created>
  <dcterms:modified xsi:type="dcterms:W3CDTF">2024-03-10T20:36:02Z</dcterms:modified>
</cp:coreProperties>
</file>