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971D5-F525-AF7F-BF0B-0466AA03F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1F0B1C-C6CB-85C3-ED94-E57F588F9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C4A35-2DF4-B456-1D4C-5A25064B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D37-4242-40B0-A9BB-B04A82A18D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0FD4D-45EC-AEEA-DBDD-23E9F60B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EBBB2-E837-896E-FF16-6D1B637E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AC3A-673C-44AE-AB73-64D42CAD8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2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0E837-327E-0C47-7E50-A04A920D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1F13C8-7AF8-B9BE-1EA0-3B3FAE170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E2D18-3500-97D4-3C12-D0C4280B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D37-4242-40B0-A9BB-B04A82A18D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2680C-6379-68B3-D50D-0EEE0262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51210-D69A-6E1A-839C-473142A9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AC3A-673C-44AE-AB73-64D42CAD8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91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1DE05F-AC56-4D61-8DA9-70B1617B4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527FF8-FC6A-A929-97D0-8315E47E8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DE22B-C3A6-9448-B92B-98E7A458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D37-4242-40B0-A9BB-B04A82A18D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B87B3-D401-9BD9-B086-A9F9D735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E4074A-4401-0951-EEA7-FA7989B4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AC3A-673C-44AE-AB73-64D42CAD8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67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E4FFB-BBA9-B3B6-0CBF-FD6DA978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07E4E-977D-1EED-5E7B-9E112E394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303E31-0072-B9F2-75BE-B36FC02F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D37-4242-40B0-A9BB-B04A82A18D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BDADC7-C545-85A4-F4A6-70C5EF07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856826-925C-501E-9908-31F7A544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AC3A-673C-44AE-AB73-64D42CAD8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35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BFA2A-810C-D878-823B-C2405F6F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6CE617-3D04-201B-DB63-A868543BC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AC0C0-BA75-C92C-8E25-2758890E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D37-4242-40B0-A9BB-B04A82A18D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812290-B0B3-71AA-6D6C-C5897BE1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C45741-5D76-987D-96A2-4AA0258E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AC3A-673C-44AE-AB73-64D42CAD8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33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EB518-9F77-B1C4-5F80-92386387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CB920-E12E-5D64-776B-2E8B43A33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BB06F3-2CED-1E10-D10B-EFB24C5C4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C59FF3-DF16-65E4-6A2F-8E56C0EF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D37-4242-40B0-A9BB-B04A82A18D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AB1E29-556C-EDBB-4ED4-29B1F93C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63537F-7886-D984-A879-0DB7FB47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AC3A-673C-44AE-AB73-64D42CAD8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52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42F8B-DB0A-D62D-CFB1-83929104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109463-E1B2-5F68-1F7A-A7EB87273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F2A93A-14DF-F8F6-1492-4D08A41B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2541BE-4CDF-88F9-6944-0C9FA474A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6A22DB-379E-E26F-49B8-450C9BCB3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2551B7-C9EB-2266-1178-32F6311E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D37-4242-40B0-A9BB-B04A82A18D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3FEC22-F3E8-6D49-89EE-BFC8EFCC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C8CC6A-52E3-AD8A-739A-A3DF042D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AC3A-673C-44AE-AB73-64D42CAD8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74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BA15C-5E35-4904-E7B3-736B6BC4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DDECE8-E153-5701-D538-709C4AEF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D37-4242-40B0-A9BB-B04A82A18D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E81307-BFF0-CA58-4C48-ACC70AA2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F5BBB7-720F-02E1-4739-1EEEEC5A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AC3A-673C-44AE-AB73-64D42CAD8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2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949103-168C-B324-DFE7-320A7BA3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D37-4242-40B0-A9BB-B04A82A18D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44144F-5D7E-02ED-6C43-22961150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6F5FED-E5DE-3318-3D9F-1A2C848E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AC3A-673C-44AE-AB73-64D42CAD8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11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BD9B0-3CB7-9E20-C2EA-A3B0AE1D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CA4D66-1FA9-D8DD-2D81-CA45AD9FF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C8C71-1537-5CFD-C43C-A48B2DD42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941379-5A52-F98E-D389-558D1372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D37-4242-40B0-A9BB-B04A82A18D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0BC266-6BAD-DCBF-0A88-3833681A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4041CD-226E-1271-E77C-456DABE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AC3A-673C-44AE-AB73-64D42CAD8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25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B6F2B-9A8F-4376-077B-06F4A8CC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11A15B-0AEF-FFC0-D019-756791F03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99DC5E-8D63-D759-FE2E-E7EA4F03D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CA4248-6AE9-5A48-633B-758543DA1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D37-4242-40B0-A9BB-B04A82A18D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6F89B1-8992-B36C-1B00-C905D77E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1DE76-21E6-21D2-697A-B90E4CFA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AC3A-673C-44AE-AB73-64D42CAD8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4AF2E3-5DE5-9A79-D4F4-D0B77D16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767D4F-1BAB-E39B-75DE-213791CBB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6B951-E532-99FF-7046-F666159FF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B3D37-4242-40B0-A9BB-B04A82A18D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7443B-0675-699F-2719-F47D0B3BC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A29FD-800D-1784-AA6A-6C6F6F9DD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EAC3A-673C-44AE-AB73-64D42CAD8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86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274" name="Picture 2" descr="4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9299" name="Picture 3" descr="42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2024-03-10T20:36:06Z</dcterms:created>
  <dcterms:modified xsi:type="dcterms:W3CDTF">2024-03-10T20:36:06Z</dcterms:modified>
</cp:coreProperties>
</file>