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781E-8E2D-A42E-07A5-8DE439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46B38F-6724-DA2D-2E1C-55918E6AE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43D46-4ACD-A7CD-D416-1F1A4A24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478D-DFAC-D3C7-5700-BE01608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FDB2A-C5DF-F455-3BD6-62E1E414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C4E8F-7419-24D1-52E1-53C845A9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E076B-98B0-AE65-DF1C-533F43CB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0ABDC-9BCC-655C-E53C-577AF7BF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BC61-4100-96C7-0A0A-5243F78F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CC3CF-C6E4-C81A-CB09-FC9CD94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E3DA3-43A6-FEFE-D0CB-DFBE3D94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B76D3-3F2F-8458-CFC1-4BBA0848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8F0D5-DEC2-0116-3F90-BB3818C5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A5542-2209-46C8-F0CE-800CADF1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D2D88-F761-2D33-E6D6-1E271BF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ED38-932D-99B3-2CAE-1B425277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1E377-83FA-6B98-3998-66C59AD8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7DC96-73C3-FEE9-B6C7-BDF32BA0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D6761-03C9-73AF-97BF-2C4E1E5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E2071-89BE-5AF3-613D-1B264728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13E0-B007-6750-42AA-3C52FF05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1365F-14C3-5EC0-647F-15E9B0BD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E7AEC-EF7C-2773-B444-F2E50C21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6B99B-8EBE-12BB-F935-807DA1C9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94AEC-E97C-BDC0-F043-34851502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7F75-26CC-6030-ABC6-2711A97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260E3-C937-D308-EEF8-B206AEFF3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C1F48-A626-84DA-79D9-40236F31A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5390F-E46B-9397-A716-0A61326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40318-FCE3-9EDD-F1B8-F500B4A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67777-89BC-DC5A-96AF-1D7F204C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80BA7-0336-9231-88D7-9EE5A12F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7B784-C119-2EEF-1E8C-A0780AA2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E295-A774-4DDF-3350-40F576FE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B1FBB8-CD8B-83AD-B290-BEF759ED1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94ACD-8CC2-A70E-3898-3F48716C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378879-F5E1-25CC-6EEF-014013F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27062F-C4EC-0672-0479-77AD4FE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32557-09AB-44CB-CB5C-4D5B906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F42C-1BF9-ACDC-D228-55BF92A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4850A-7EEC-CBA3-DC63-D9F9C22F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5E58C-B4E1-17AD-72D3-E0F1240E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1B611-982C-AD62-8C4A-E285F8A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403C69-EC04-6313-A0CD-8BE45AD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A9012-7718-142E-2BA9-A8E3194F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03EFB-F761-8CC0-9FE2-0579A37B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F5F30-21EF-AA36-9CD4-D504565F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2879F-4752-E9F9-7A28-7166186A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CF827-0428-B712-0D79-3F43F3CD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1898-1464-B6C0-4513-F50D631D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4188F-D6C5-B7A7-0F24-1E4D4745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0F836-F0A6-B942-F518-0512E44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EE42-8433-F658-7A09-4636400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C67FA-7F5F-A1E8-EE0B-8D6F95A5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14837-9059-B4CD-80D2-692A1AD98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A4E7D-A3B6-552A-F7A0-4322407A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F07E9-10D8-6025-3396-9218B1D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79231-5AA2-70C5-6BD6-1A510C2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D6C8E1-ECE5-418A-8AAD-61EF87D3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BBDF3-F51E-ED1E-8FB2-03687761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5D3CE-72B5-C4D3-CAEE-6FE966CDC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B9D4-8CD7-44A8-8AEF-A8C8488AF5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4408-0AA2-6DFA-D4AA-CAA737FA9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DA49D-2FF5-9374-54C0-D76A8CEB4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3ED6-D68B-4C53-A452-362F3642B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298" name="Picture 2" descr="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2024-03-10T20:36:10Z</dcterms:created>
  <dcterms:modified xsi:type="dcterms:W3CDTF">2024-03-10T20:36:10Z</dcterms:modified>
</cp:coreProperties>
</file>