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D972D-1B71-C968-F5E0-861B3AE07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8E7601-1487-76C8-3A81-A1DF804A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58031-0D96-A701-95A9-53D4C405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032FF-90B0-03EF-FFF3-2446FCDB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49AD3-7CE4-ECA3-ADC4-991CF40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7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43473-1D3C-0060-4A90-48D1A0D5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40202-6C67-255D-FB8F-48A2C9B1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D7CED-36FC-9DA8-30A7-8F067576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0309A-0EB8-5AE8-FAA5-F4D2DC73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D83C-69A1-61F8-FE8E-8365EE94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5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B09A18-F729-1B72-58A5-A5BB0A1C7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B9C51-8473-72C9-B4C3-56D3ED5FC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32AE2-1298-FB77-82B5-0F28939A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59EAE-AF2B-DEA1-204B-5CC8CD9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A75F-10E1-1B17-8B5A-D2F2085B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1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7570-CE12-78B8-D1B3-615A8F1D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DC0C7-6B28-0C91-9596-5E88E2A8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22AA1-2DBA-D8E5-6575-7DD5F09A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503B7-F424-5DF9-DD48-3EBE1BF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E29-5A24-E9D5-38FB-90BA889C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9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8D98-6F43-9023-FCAF-47CF3A7A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00BB6-0444-3F57-1289-76148033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87D74-693F-B110-1652-E61BC925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22F66-05AC-28F4-6D2B-B10A4C8E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FA48-0EEB-6E5E-35AE-B7EFB1EA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3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3698-0A67-9F17-FD55-22DF9B96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A2A09-398C-BC67-ABB6-745EF79CB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4D334-DB3B-1990-F874-B49EC871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CCF5FC-2BC2-9955-3E88-83AB83F9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5B531-2BC7-9EE3-F4DB-8077C419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46355-1C16-C2D7-8BC0-6C3E69EE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7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E9C38-1328-6CF5-37F0-5AEF31DF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84FFE3-9F5A-8D43-557C-4CE2DEFAC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B547F-8051-EB86-EC49-90A3735EF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3F11E-4B47-9034-2494-976DD2B83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F5975-0488-A798-2FC5-49B52E8A1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21648-31DD-09A0-452D-F4CFED67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F2C20-6816-87EA-50DD-4D58DB76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D15AC8-5D62-845B-CDC6-F7F8D326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8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3EFC8-02B9-ED64-B509-4ED84BD7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6DEA68-27F5-7574-0020-592C6D3F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450BBD-079C-74D6-4EAA-86E9995A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EF9F36-798D-C6B6-C87F-CC464E6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D3EF2-B130-3FA7-23FF-E59C8F7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609D0-0DD6-535D-431D-BB6AD530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0BF0F-B02E-4EC0-BC65-F7560E77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8E5A7-0B1A-9B69-1E55-6748A444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01EDC-B932-6AFE-E767-0EC4DB8F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59A87-8BC2-4C67-26F6-3193EF44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26822D-0D8E-E89D-4AF5-9E09312D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AAE70-D1AE-636C-1399-6D6D5D4F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EC4F11-F6B2-E376-353B-6E248CA3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8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E042-2015-4A74-7261-F4E8E464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26DD0C-77FE-285E-8DB4-CB998A012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DE5CE-D00E-9A04-E32B-E39503FD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33184-2CAE-30D7-E76A-A8249F75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1BF97-5AFD-F1C7-EC8A-9858ABD9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30A9F-1702-525E-625F-146B042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1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39D3EC-E3BE-1C0E-2B72-7FF9ECE6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00DD3-4941-C65D-D372-8F0BEBEF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6129F-E012-836B-E176-B80224DC4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DB355-7DC2-42C3-ABC7-3DACF842765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3A26C-EA09-4A84-ABFD-ECB325F69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9546D-763D-D163-B62D-561264DBD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DD250-9C0C-4FA1-A7A4-88F4B6C6E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 descr="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2024-03-10T20:36:19Z</dcterms:created>
  <dcterms:modified xsi:type="dcterms:W3CDTF">2024-03-10T20:36:19Z</dcterms:modified>
</cp:coreProperties>
</file>