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692EA-F16B-5D80-9612-A5D607490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0D220B-F1EC-C118-FE2D-C83C4BB01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E3FF67-5F70-7B33-63EC-FC31479E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321E-A5EB-4684-B0F1-3FD76CE6C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D9FA4-6BC3-E31F-E56B-4870DD60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99EEF5-0CDA-C325-6593-5B853179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783-9726-4B7E-9C6F-D0817E3B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9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EF3EB-95D4-69DD-9C4E-DD416A43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A59296-6905-2301-3987-58682BD36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17877-DEBF-A5F5-D6DD-0F55983E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321E-A5EB-4684-B0F1-3FD76CE6C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57B4D-0D53-1DE0-D5C9-BABDB3BB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4EE5E-5195-8694-FF6B-0FD8CAEE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783-9726-4B7E-9C6F-D0817E3B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20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AACF19-7C03-A76B-5FD5-94EC62646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5B0DE3-9A45-37FB-1269-19D5BBC1F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463F5-4460-9215-7C03-D23A4B81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321E-A5EB-4684-B0F1-3FD76CE6C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6DE0B2-E4A5-5BFC-F267-231F545D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DA02C-C952-9D0D-F366-4F251231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783-9726-4B7E-9C6F-D0817E3B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71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A6C7F-6B98-B76E-FDEE-2C7C440E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FEC1A-8EAD-1157-3C5D-C8CB848B9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E2770-DCF0-EC7E-04BF-EB655BE5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321E-A5EB-4684-B0F1-3FD76CE6C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41851-6C20-72C1-A406-CD2E0C18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1B511-6A67-A56F-3673-CE06FE1B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783-9726-4B7E-9C6F-D0817E3B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5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5D6B5-E665-592E-CC3E-D4D27D35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932F4D-14E0-2D39-3799-6AE2AB5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6EA66-5A8E-3F5B-A2C9-2B76A721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321E-A5EB-4684-B0F1-3FD76CE6C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B9930-244C-A4F6-3206-BE37171D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0B1FA-209B-3986-90FD-70E343C1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783-9726-4B7E-9C6F-D0817E3B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9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0C56A-9253-C782-240D-A74A4BD8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D0BFE-3658-04E4-3F7B-697D8BFD7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F8810E-F961-24C1-C41B-DC63E7351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FF39D-23B4-361C-7D0C-07A95F0C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321E-A5EB-4684-B0F1-3FD76CE6C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FEDEB0-985D-5F7F-F0E4-E9B9F786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0AF4C-7C1D-7355-C37F-4C1F4780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783-9726-4B7E-9C6F-D0817E3B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51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82D63-EF10-7C90-0CA2-334A456C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2063A-27A4-0AD4-4CE5-4974257FC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4858B2-092F-9292-2721-BC897B5CA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F8195F-3679-981A-864E-29B5F60EA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A42892-96B0-7F7B-A2D3-1C1D7B5E4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B3A3AA-8CF5-9549-AA8E-A364C371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321E-A5EB-4684-B0F1-3FD76CE6C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5C2F39-C3BA-36AE-4420-175AB759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C57242-13FA-364C-D337-0EF91C40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783-9726-4B7E-9C6F-D0817E3B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44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83361-51E4-0215-BBED-029C9290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37F0DE-5F37-7254-89FC-694472A3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321E-A5EB-4684-B0F1-3FD76CE6C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5F39E7-9E32-D921-5B2A-0F4CEA8D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950F8A-3B08-4431-A986-DE604729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783-9726-4B7E-9C6F-D0817E3B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64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9035DD-6340-7087-B553-88373FDF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321E-A5EB-4684-B0F1-3FD76CE6C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00A420-A14A-5EEF-7B81-6AA34D22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0F6778-B7F4-9C84-3946-9BB3CF12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783-9726-4B7E-9C6F-D0817E3B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5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6F435-8E5D-A74A-CE9E-A80F266EE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7AF2C-F4F8-D232-1627-3F1C38103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2E38FD-DD4E-2B21-9EE3-86AE1072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548D3B-91F7-15E8-645C-9B5DFAC9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321E-A5EB-4684-B0F1-3FD76CE6C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0D02F-D236-DCB3-FCFE-C20CFDE3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8B0E29-5ADF-CAC2-59FE-B6E22BC4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783-9726-4B7E-9C6F-D0817E3B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43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8B6EE-750F-5B1F-86D5-F5A9D72D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5DE694-EC6E-A9F4-F7EB-41070C402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26B6D9-DCFD-A42D-0CFE-8E7038D5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1784A9-21DC-E6DE-3E60-3447B183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321E-A5EB-4684-B0F1-3FD76CE6C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75D07D-9AC1-808B-3005-85252976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4A09E9-AF9E-E13E-068C-04D4E227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783-9726-4B7E-9C6F-D0817E3B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2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4A3D65-05C9-B5F1-5532-6E535274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F017DF-94FF-2B21-0188-A2494DA54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2AD6CB-1374-9877-6426-EE76C7DFE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B321E-A5EB-4684-B0F1-3FD76CE6CA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43F85-43C5-1343-3AF4-91654C396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64C0E-E83D-226E-20B2-3EA8B8026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B5783-9726-4B7E-9C6F-D0817E3BC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35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370" name="Picture 2" descr="4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2024-03-10T20:36:23Z</dcterms:created>
  <dcterms:modified xsi:type="dcterms:W3CDTF">2024-03-10T20:36:23Z</dcterms:modified>
</cp:coreProperties>
</file>