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77FF-7CB4-06F3-32C1-792A3638B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EC781-9DF9-5413-E7BB-C7597A542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F18C8-CE0E-B94B-10AF-F4909B1B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54FB9-CFA1-3B38-B688-285889D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F0D05-8C33-8619-FEBB-57F4909E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217EE-341E-0FB2-C46E-F0766785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EEF40-028A-3658-8AE0-E1295E502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BCC20-1ED9-3E0E-141C-32084B95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5E4C3-589F-A1A8-86D4-D841B43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51C01-2A64-16EC-DC74-987B96BD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6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1A0AF-590A-CB43-171E-CC8BBBD9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59CBF-B51E-6012-39B6-D6A0B755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6F63E-4911-D7C1-522F-5C2B2C41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4EC12-C9A1-2C37-1065-E75BD78F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2B90C-DF00-8642-4DA1-D69820A8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D9B3F-C320-9288-B6B6-2638CEEA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A51F-BDDC-73BC-3D63-1F8396B2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DD9AC-6E74-A9D8-F1A3-13C82E9B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A32E9-21D2-6833-481E-EBBFE44B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9DA0-A2EC-0617-C891-E93BD12E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7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0CF0-0994-F32B-0A75-86F79453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65F4C-A990-C5B7-FB3B-FAD3E816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927E3-738E-361C-A4E3-C0AB4982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1B88E-B77D-92D6-0232-052F7950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56CDD-8BC5-9145-7D47-25BBCDDE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537E-5A55-0977-B743-4F7DDFA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02BF6-4D94-51E4-1F40-30EE6F437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A4E2E-BAD6-5434-D7C3-136F981C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4DC03-64DC-1F76-AEB8-2412A7C7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081D6-3D34-7397-2E8D-8ADDE170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D068F-492A-C893-01A1-8D2983E0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67519-F021-210A-898B-82233434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6524B-8568-297E-BCA0-72E48E8B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C8B2B-9717-BBEF-4DA4-8BF12177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CF0F2-86D4-1A9B-B337-83E2A8734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87AE76-A4B1-6A9E-81EF-02449F6D2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A7B88-6350-B233-4E76-837EA7C3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22D893-17A8-60F8-6C03-84D83379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D46363-F6A4-A2A9-C6DD-D9F528F9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81A9-2B17-290C-6838-45BE547D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B12B44-483E-4AB6-2ACE-095C407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F21338-A1E1-5F0C-F8E9-69F1CE50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CDB5A-99C6-A73C-A18D-449F9948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2B420-BC93-146E-00FB-B20ADCFA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4531D-4377-730C-7410-7617C5EF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EC21E-671B-CD0F-85AA-7F9D5E47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5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D713E-D800-89DE-2E74-9DF1A043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CE8FD-83E5-3805-D6A9-4201FA10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D6BBC-C607-AEA6-0359-689FAF34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E5D8E-5D53-6744-9E4C-F65B2FC0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41BAC-981C-DD5B-430C-610A8E20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773DB-3B06-BD10-A542-03129565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4DE0-C7CE-A3FC-B5CE-30C2281B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BCB613-7FE2-0C21-DC28-3100D35A3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20435-8A91-5A4D-1AE6-1ED41BC1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E53CF-A35B-1A89-968B-22CBF350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043EC-3B6A-3D36-A9EB-EB544599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B1B35-D163-8E0E-49C8-780C24F8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172820-DAF0-9BCA-F968-092EC652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903-8D04-6089-D988-645F5680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68CD1-50D4-9B0B-7C89-17D299F14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22941-90AC-443D-AE32-919E21C3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9303D-0F01-1479-9FF9-86901A0F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4" name="Picture 2" descr="4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4419" name="Picture 3" descr="4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2024-03-10T20:36:27Z</dcterms:created>
  <dcterms:modified xsi:type="dcterms:W3CDTF">2024-03-10T20:36:27Z</dcterms:modified>
</cp:coreProperties>
</file>