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AFF6-ECD5-A5EF-28FE-5B8321A5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326F85-BA1F-4E98-BAF6-1D940B22B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6E263-F2C3-4410-02CC-FEA1B609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DC3E-59FC-CE9A-EDC6-F19A40FF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129FA-9E4B-5819-C894-D805AF4E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E055-A937-EBC3-49CE-D87F41BB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02C4C-202B-B1E7-4CF6-80E9779F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AA3A5-9FAB-2800-2D9E-2FCC09E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2E67D-9616-2AD5-1305-D4789DF9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4CE9-E9FE-4F84-39AC-FF045DD2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4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D001C-AA7D-D99C-BCEA-1F76A5E52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67235-0393-849B-16B3-10625A6C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D4307-FE31-E23F-F698-5D88262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821B5-8323-374F-B334-32630B2A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3777B-6A0A-19A9-8DF9-F3A52937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19291-7A29-5F19-8A4A-F0D2CA16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4572-A3E1-B416-37B6-63F763BD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66BA2-13A9-0463-99B1-0D6FFE31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BA1C9-3B10-22D3-575C-9A8CADEB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6A6A5-FA84-018E-069F-8DDF1C1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D23E-96B1-1361-D59B-431C5224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9C195-5BB7-431C-3FE3-958B14CE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1C795-AB2D-7F82-21C3-93C97F43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BA4C5-F5E5-A9C8-EEE9-F469958E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FD61E-9405-465C-691B-592B8DEF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3FF82-022F-C41A-9F9C-66AF3EE8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01B7D-E5A9-CCEF-FF4B-6364963BF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C6502-A5E0-4501-6BF0-57C4051A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AF777-A110-E4B6-F8DB-8154D538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57765-F49F-B57F-A785-03C71543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70369-B423-07DF-2062-4B8BB0FF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2089E-2BB8-B796-FB3E-F03DE32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43B21-E9C1-569E-3C74-119B51C2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F4DE2-6D6C-3931-F454-A33E8C09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44E50-AA1F-2168-7E2F-EB72DE626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DC406-931E-54EE-6D70-1B8FF41FE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C28402-2594-CE86-2113-AF48CA5B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23417-EDE6-A23F-7F1C-19FA1A3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AB6A12-1DF0-2CC3-5B40-17054258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16929-7019-788D-1AFE-2B79E8B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E5E29E-BFFC-0C5D-1266-2BB6F32B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536F8-445E-1D21-7A08-37B09E44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BFC63-C5E1-4F92-0CF0-0E90E35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DBDB0-D5F4-ED54-65C1-07533070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D31E6-B00E-EF2B-69D2-4B95B3D2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6E737-87E9-B5D0-F469-8437841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E4A85-C59D-EBB4-9C28-24AF57B1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0672-C877-0154-B9F6-91BAADBD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C3478-2179-4788-3B87-261CAD90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63875-F664-82B6-3948-ECA6758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6125-2EB2-9A47-A880-83BA4F11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25488-DEA9-BA95-9AAC-D7A72C2F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6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9AAD5-C662-A4FE-B0DB-26EE9538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BB7C94-E080-6F53-7229-1C0262811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F729F-D202-F0EA-450B-EE206446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01072-5F3C-76EB-6E0E-23619B1D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03446-8418-7334-58D2-82FB7FEF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A1834-3AF9-7A9C-A4A5-151C7D3C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BE3B3-8814-0CFC-5A4D-346E87E6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308C6-FA14-CE0F-D861-A9A8A025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35A25-F6AA-D8DC-363A-56CE14881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3DB8F-38B6-B078-F2BC-2B3780600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E4E70-BA76-8DD5-0C59-5C7093F8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442" name="Picture 2" descr="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2024-03-10T20:36:36Z</dcterms:created>
  <dcterms:modified xsi:type="dcterms:W3CDTF">2024-03-10T20:36:36Z</dcterms:modified>
</cp:coreProperties>
</file>