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65B5-9C06-22C9-B482-01700505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69DF8-F1B9-B7B5-09BF-9B92DA3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7E76-A477-E0C3-B3D7-7713767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E622F-23F3-BCC3-D60C-359A327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6C178-7CB4-E05D-073F-236C52E6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FC1D-9647-47F6-9DA4-77F08792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C59F-1363-20DE-015C-99C56BEA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77FB8-A6A7-8FE7-F71C-7F3FB01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3772B-9805-E854-5B9F-A784904A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AE0D-A44F-50CF-4B79-D736404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14FF78-D1D5-8F02-4E8F-9172AD982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87F2E-9875-FA8A-241F-931127F5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8D4E-E8F4-F9B9-E636-8E133480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7F4DA-AC89-7DF6-7889-3AE095E3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C026F-CB2A-FCE0-6225-9E363108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F1CE-B983-3632-1870-0D629E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85399-2165-174F-AFE7-AD252607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2FF3D-B792-C4F5-6E53-7EB5CC6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1C90-F2E9-527D-9280-0889AA5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B4F5-12DD-5161-4EB4-FF4686E2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3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5B7AA-D2B9-01DF-9D30-650BAFEE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2A589-DF5D-A63D-B0EB-6B39F2E9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0BE12-C615-372B-E185-E708DE39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241-A1B2-C4F9-6631-06E04B0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5FD74-B837-C927-7976-87B917F0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C0FA7-9A92-602B-A8B7-1A5856E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1AB8A-B1B5-90CC-DBAA-088954F1A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99BC3-1C7F-B279-5590-7F85D75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3F614-FC58-BA65-67F9-1EDB6A99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B9DD0-5F95-5D19-144A-BE6AB27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3B8D8-4C8C-4B3F-5F0B-897741E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6690A-F65D-E2F1-31C6-C1A99996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4867F-8AE4-7424-4FFC-512245B8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57A2D-3E68-344B-5A27-CB5CC7D0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4284D-F1FF-6A68-8979-FEC4AE7C7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8D4A1F-CFEF-1C44-17D5-D26BDF95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2FE13-1DC6-A1A0-16F6-BBCFCB5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08CED-B35C-8F94-D24C-2A988633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0D960-41E3-16CF-8284-57345809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7409-D889-BDA3-FEBF-B8C73DA2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CF871-F1DD-771C-2867-57C5C363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BAF94-168F-971E-9467-D0D3E760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10E8DC-69EB-E556-053E-D3A2054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F4261-DB5A-CF01-E4BD-530F218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94231-B7A5-C5E7-A358-8EF279D5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1BFD3-E478-D039-3014-C615455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0C78-E6D2-6631-F02D-42B41040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5B51F-98DB-1EAB-78DB-7D800903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3E0FE-9EF4-0FD1-72E1-79AD2E5C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8980F-CA7C-0F08-5725-DD713399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F4253-B7E4-6607-E729-FF13A14A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024A-DAB0-4F77-D483-91D44D5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C3A4-2FF4-F505-8F31-24074F3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855C9-52F4-9D29-A3CD-AFC593B5A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694F9-662D-53E5-C3E8-740E03CC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590F1-6C6E-E8E3-7BBB-692BECB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5BAC-2730-1ED0-B5D6-04883A4A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0377B-70A7-AC17-4001-633EA530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0D5D4-1F2A-4FE6-7A56-6B326132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4D495-AD01-BDF6-2521-BCA8EC22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5B63-A2F5-F038-EE97-EE267BEB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D101-CEB4-AFF2-4F44-00ACB704E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91F2-8F85-34D3-65AE-C95053CD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66" name="Picture 2" descr="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2024-03-10T20:36:40Z</dcterms:created>
  <dcterms:modified xsi:type="dcterms:W3CDTF">2024-03-10T20:36:40Z</dcterms:modified>
</cp:coreProperties>
</file>