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7922-EC5B-2474-5902-D0AFBF78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508F4-E6AD-C852-251C-FCFC15C88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33097-E9C0-4096-0178-5F0BDF9C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81166-5819-72D1-4D3B-04B28B47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311AB-907A-7B7A-C306-F30BE82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0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6BC6-1247-2DC7-40DE-05E5A75B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87FF4-A16D-F17B-0FC0-5CE93519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E48A7-14D8-3717-C2A8-623D6D4A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D8783-0552-4C9D-A6C3-36771528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FDDD8-8075-84A4-008D-67701397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680C0-2157-E405-CAED-30A68309C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0BE71-EFA1-9D86-784E-5AD0E5A5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72843-E5C7-38A4-A473-66899592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4EF12-74BD-1D05-3FAE-9BDCA95A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C1CBB-DB6E-927B-C400-6A871C79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6874-E261-E26D-E615-F65127B3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60398-AC76-589E-C366-B104E9A9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1D162-A294-3598-7C91-A684D347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6FBE3-9CFB-9423-B9E9-30F36860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87776-7FF8-0AB6-6120-4EBA2F59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4953B-6D0C-1B15-E244-5945A2B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6EF39-DA82-8858-67FD-F17875D0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A90F-3310-112D-D5DF-30BFAF7E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B38DD-7CC0-8EF3-44A0-E10DC4AB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CBAD7-4334-7880-F4EF-A90611A5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3850-9454-EE45-3B7C-89D680CE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63EA-7A42-E2CC-9952-D50726F9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1BDAC-C204-D5A9-81FA-591729C3E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45FEA-85FE-C934-9138-9DEE903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BA674-B7F1-78A7-0792-736776C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53F72-5A40-12FC-CB61-4B1197B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4BA2-CE2D-80D3-B1FE-3632C106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D5095-49DF-5A9D-0860-31CC0B37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6BC86-CF92-E9CB-9223-852AAD170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9EC03-C02D-8047-D224-FB6E42B2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0AD0A-A68C-D1EB-533B-94E85A08E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D8A965-D888-5411-5E08-A29664B6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756A1-AC42-BC55-54AC-533C51E4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79C73-B80D-B7CD-5938-D25ADB55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9FB7D-F8F1-FAF3-C15F-C6E485F3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FB09-5C34-E4E6-0E75-703EFF1C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B4FF4-4D55-D769-BD3E-3DCCCF95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2EE3B-643D-1417-8442-BE0EB6E9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BD2AE-527C-32A3-9AE0-16B03E67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07FD8-322E-EB3C-4D0A-6F19E4EC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8BB2D-58CF-CB50-F044-25CFF70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BBC60-D6C8-086F-0E77-1583D694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8FB89-2DCA-0F38-7E99-DCB46B5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1632C-E9AB-8839-D1D4-5EB17932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C09D4-84C5-92F8-5A2E-58BD2B1F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5287A-C1B9-BAF3-DA46-967719C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B1DC6-6B2F-3990-B0A6-0676A0AE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8FEF-28DF-591E-E976-68157C0F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75824-AA58-C5EB-4A90-D6D2DE27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F092B-F121-ACAE-DE95-7BBF951FF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37EF2-A996-FC69-A224-0373555E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2296E-FDCB-857B-D104-8E480ED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966AA-F246-E4BE-7258-FB4F037A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9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E226E8-520A-8AA7-C645-61A48CE1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E42B7-6B60-72E9-A4AD-289C3CDA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51382-0A0F-2569-6B90-51835C2A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474FF-2D3F-7D90-5C8F-33CFADF9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F48F1-7074-E521-ED26-0898DE12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14" name="Picture 2" descr="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2024-03-10T20:36:48Z</dcterms:created>
  <dcterms:modified xsi:type="dcterms:W3CDTF">2024-03-10T20:36:49Z</dcterms:modified>
</cp:coreProperties>
</file>