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B0D64-115F-199B-905F-45B2BB657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72D29A-E11F-C7E6-7709-FCC01F663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37ACE-675F-8CC4-50BD-2ABCAF3D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21E8B-DABB-8222-44B2-9BCCF0B6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F3C34-8181-A0EE-6E9C-E1617D48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C9AC9-59BC-0859-5D1C-A1471292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99AC42-48FB-C7E4-2FBF-197FFEC8A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2D946-71AC-14CE-D911-373A312D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7A11A-BF38-3637-30DA-C2288434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C60EA-EE83-267D-3CA5-364CB987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5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047948-0991-4FD6-2336-DDCBB8E61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8C9716-526C-64E6-D101-9811D3A8C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362AA-E9E1-FD0B-FB53-2DC5536C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D9516-0A27-A58B-871D-159FADFD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C4B30-26BA-80B0-8E6F-88851F7D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2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AA83E-940D-E878-F119-65D9B8B8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147EC-F5C6-0BCD-3C6E-6884596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C081D-2C5D-6F5A-9C34-8E682CF0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22106-C78C-2D69-1B1E-191AEDE6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5F137-3C60-B21E-0FFA-93B2BF5B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4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34D87-2282-4FB1-0580-D9E95BFC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B52E1-A49D-5537-4DCC-5B23E2AB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21007-E4B2-7F39-CF8F-94D16F24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4220A-D554-6B9B-19C0-BC970602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FB033-6E8F-9A87-F970-D13251FC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D4950-F218-2E69-E24D-A9CB581B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1A332-43C8-0F43-BC2B-07C309500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9777C7-850E-397A-5FF4-AD57ACA90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23D0B-51F0-ADBC-1198-A9E3D744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56DFD-F9C9-ED20-8AB1-8D535824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919716-7A64-D411-A748-02F815EE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4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697E2-4339-BD4D-0E5F-30393468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2C210-2CFF-E1D1-A614-9EE1402D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FA3310-72DF-F058-18EB-0C2A977DB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D48D40-0FA9-A381-0A87-BF8511CE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74B5C5-4EF9-CE98-59CF-F6F260CE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7F02A5-C82C-7D2E-07A5-798EE61F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04E217-93E1-CB67-EC1F-A365D03C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1BBB7F-7A78-984B-BAE4-7DFD27DC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67611-354E-113D-6303-D1A72777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1B873B-5B90-A285-805B-ABB3D88A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675C48-7756-93C3-9A4E-E15635F8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DBC6E-6FC0-42F8-0465-0DE6407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7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65322D-763E-5B61-F2BC-187B1C6D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4A9D38-DF77-0159-5FCA-463E71ED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EDA0B-0D27-5091-0860-A9B7A801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9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F423F-14F4-9B97-74CD-DF03FC51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BB847-A666-D27F-FD19-8FD2F728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D342B-560A-7194-F41C-4BC3B8B49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788AD-86B3-6D34-A9C6-21AB9110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4F458-6E86-9C0B-9D1B-738EDFF7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738F69-57D0-24C7-557A-C1A929C8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0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06D43-2AC2-AAC8-3F52-D4F8E3AA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66D23E-DB50-AE89-8128-80E346A5E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47E4B4-5C14-259E-742B-F00AD03A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1387C-777F-003F-DE91-C2E8837D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F1A47-B769-AB70-A711-842598BD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653530-0019-B006-C3C3-67DA7E50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6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83E721-D03D-501E-51D0-C13194D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755E7-733F-D296-8AAF-6AA89339B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0C4B6-923F-F077-2EA8-16B98D9BF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ADC14-45FE-F7D1-9E07-5227C5B7A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61056-E255-BEF8-7190-7597518D6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6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586" name="Picture 2" descr="4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2611" name="Picture 3" descr="4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2024-03-10T20:37:01Z</dcterms:created>
  <dcterms:modified xsi:type="dcterms:W3CDTF">2024-03-10T20:37:01Z</dcterms:modified>
</cp:coreProperties>
</file>