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E6BC-ECB8-FC05-A0AB-8EC128AE1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29776-020E-B9C3-0110-EB9DF0BD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546F5-977F-C4C5-B917-8475106C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71CB6-AE17-62AF-83D7-65CABDD6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7B176-4260-7F29-D536-361E5BAB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7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416DA-6F18-EC90-D8F9-56D4C80D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51A3B8-252D-4215-987E-8231A04F7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BCF50-9E12-268D-1BB8-808FFFA0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E6E79-99F3-98AF-8051-D043552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B48CE-05A3-E349-3A88-F293837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4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EC9EFC-BC5B-6D8C-71B0-6E6EC6525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42E7E-2421-5F0F-49CD-717CDF877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F5867-5383-C024-D573-4FB42A4D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F02E1-C7D1-C33F-FB41-D18FEFC3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55636-869B-CC04-C6E0-BD883655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1EA87-1A70-474D-D086-08050AB6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D6F9D-5872-2E24-D9F8-C4DA2833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4A19A-33ED-6DD9-B055-2B7FB325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E168D-6949-20A0-A17B-443E7914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6431F-A47B-1A9A-36F0-CB6ED2F2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39CF4-41BD-D692-13BE-6A1B5D43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6C6B4-1A92-76CC-61EC-2FE5FE84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23948-F58E-BE5A-840C-A01E4DD1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4F20A-78C8-BD8F-7BDB-BC86142C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BE977-F01B-A04C-3525-0B955637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4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36624-7C18-E2AB-AD80-6E62D52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CD395-A163-ED80-3229-FC2E6391C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BAE59-F4B7-427D-A630-4ED3C4AE1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D5A80-9BB1-FB18-7CFF-AEE06DAA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2E1BE-1DB8-4FC4-CB9D-64915DF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851D8-9F76-944D-BDEA-305D0D39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3720-8A95-5725-E321-08F69150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149E8-F156-D7D9-40C6-61DB9F18C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13F4B-4CF8-F1C1-9F17-C1D0CEB1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7BA06B-A572-5119-E147-737065A2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88DA6-4800-1575-1658-1E216795F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62AFF-972E-67B7-B841-C1A8BFE1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313972-127B-7F05-B0F2-1F5D6E4F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48BE8E-C0BC-DC5D-D10B-C59A4BC2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0FA9C-31EC-11B8-4F84-9982025E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A6E4-B6C9-86AB-B48E-1787C44F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A46BE7-7208-50B5-277A-EB443024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88F29-BFC7-E77D-0719-D9C3D900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8C401B-20BC-8142-56BD-B4740963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BEF3C-09C4-B7DC-9820-91902230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79F43-58B5-9471-C130-9BCD00A0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F1A22-811A-A453-FC7C-A8498CF6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6BD2F-7342-FD08-3032-FCF764512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44D36-87C8-2DA9-DCFB-A6830D24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37E41-FA6E-E515-DE25-61AD5D5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8D175-9A19-2CFD-E2A0-DC9ABED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A28A5-B3DD-AC71-FDFE-C9B4CEAB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9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21C2-3F76-A7E2-791F-9FAF64DA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E1726-A18A-D55D-1618-D7618D7F0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480E2-945E-7A79-DA20-41C0C434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35905-1809-B748-3712-78957C59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988AF-C96F-7606-ED22-23380DAB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DE60D-EE82-A1A9-38C8-926A7528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B4158E-0608-31BD-A7C0-2ACCD60C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7D68E-0DF4-A790-8884-8E096C3C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90EA-1C1E-9ACE-1E91-517C9CFFF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5DE7-1597-BFB2-FD98-E32AD14E2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C44B4-6ADD-27A2-A550-774477A76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2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610" name="Picture 2" descr="4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2024-03-10T20:37:05Z</dcterms:created>
  <dcterms:modified xsi:type="dcterms:W3CDTF">2024-03-10T20:37:05Z</dcterms:modified>
</cp:coreProperties>
</file>