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67D0-6B54-31FB-1547-4D54AB1A0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6020D4-1712-90E5-302F-385EE716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CA515-0F61-1F3D-82CF-6E4E7A76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E3739-7995-B01C-9180-E973F693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43E22-16B5-C189-1272-EFA034E3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7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D7989-F123-0C69-8728-F45FCB59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37D46-BA60-F115-D0A8-5BD833C2C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0B524-1824-C6A7-FE81-9B87D53D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CD25F-C5F2-F0DA-C090-7E4090C0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07EB0-E44B-CFD4-21FD-94E22D2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5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E299C-EDDE-560B-7C62-4EFB636F0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2E522-2874-A459-EA50-34AAB22F4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4BCD5-5BAD-E9A5-DE3F-0705C7C6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EEE14-DE10-D3DA-3563-437D1C08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53845-70DD-AD04-338F-F6750CDF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5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0A6E-2EC7-AC9C-1F1C-E08D4911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11E9D-2C76-ACE4-BBB6-B4FD8DF1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8B4BF-7A6B-60AC-E511-49913BC8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8D418-4D4F-9F4E-FC12-CDD18788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7C45B-B901-0092-8652-34E4AF7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6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5ADE0-79C8-E516-4D68-7801B363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2939B-8301-EFE6-AB9F-11BA895E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D2E9A-3A11-0B9B-6669-42A751D6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F3A91-AA90-68DF-10B9-F31439ED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65A4D-38D5-E980-0F45-B00CB5E0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F84C1-DF4B-4098-8ADE-30C2187C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DEDF4-A5AF-52E4-5D32-56BC3377B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2253A-E995-51DD-0DFC-27EBE402A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F8752-EABE-14B7-25E9-ABC85A16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D7E28-9DAD-93BD-3EC4-C878809E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EC6BD-8196-2A3A-BEF5-C687B7D1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14C85-7DD0-9CC8-5C04-65457E5F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8D7BC-00B2-285A-8402-A8209789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231D7-2B6C-DF27-C904-28B696F8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A9A3D8-5190-E01B-9ADC-596EA8EC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0B1C2-5C6C-B752-0557-93F32902A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212BD4-7FC9-C559-C140-49EFA9F5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528C72-3585-DDA1-9E24-1D1C2EAE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47316-A0A1-5DCE-551F-0B0B739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4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3DA1E-67F3-BA41-0FF1-AAEEDF09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24A61-4009-6784-46E6-90A87E6D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978161-D5B9-97E6-B99C-07341A42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0EDB0E-241A-4F8B-C86F-F19F62D5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0850B7-03C8-35D8-69CB-B609E6AD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0B8BA-255B-4DA2-719C-2E88D1C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D5482-7E74-7EB5-A7BE-ACD485AF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785E-16D6-430C-A766-D2094191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106B5-2442-91BA-AE61-A0A76168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22A83-9F0C-94EB-92FD-D074B74F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CD15F-0ED7-19B6-1C79-883158B0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D7159-255C-D0A8-1DF2-D5EAEF4C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C644B-2B47-E126-90DA-F43D0FC9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2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3E9D2-3A65-40FB-A2B2-2CE8E96E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3D16-1751-276C-004C-6618D136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7350B-D950-9C27-5E4F-570D0DDC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DF614-6216-9058-DC9A-9F52DD90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72811-C88A-EC52-3C0C-AAC77B0E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A284F-5AD3-E0DC-9380-247A23C5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6A631B-39AE-819C-1B50-F25BBD9E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CCDCB-0280-4D53-3130-8E61C360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46C0B-1C22-4873-510D-49F0AC278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1204-0327-4292-A732-4DEBC610D0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F5F9F-9F49-832B-24DC-6E69A5229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70EC0-CFF2-2155-A1FD-C9D5D729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1A30-795C-428A-9D36-BE64E905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6" name="Picture 2" descr="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2024-03-10T20:37:23Z</dcterms:created>
  <dcterms:modified xsi:type="dcterms:W3CDTF">2024-03-10T20:37:23Z</dcterms:modified>
</cp:coreProperties>
</file>