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3BD7D-0E4A-0AA1-5771-08EBB8573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49401-D9B3-D706-5334-BB5BAA136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89B50-46C1-FBC4-8807-4A665B73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6B5E-0788-CEA7-0739-74168593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2F2B2-0323-96C1-2ADF-B6096D0C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D8B6-E02D-A92C-85F8-222EFB9C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36722-5FAF-ADF9-5E83-8DDB343D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FFE1-5121-AB79-43D4-7E8734EA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ED4DF-8BAF-7570-EF95-DC66146D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543D1-EA41-F862-8139-3A356737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46FCF-21C6-272D-1314-14A90D31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99AC1-BA0D-A659-1EC1-E7A336E3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AEC7-DB27-13CD-8390-FA812C4C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D293D-5465-E355-EF9D-5FB25881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9662A-A56A-38E6-526A-53F2C7F2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1E16-5BFA-67A9-75F0-381A155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ECBD4-CE75-D00B-AED5-CA0C64EB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7E86-0FD1-D686-5B37-FAE6F3B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F446-EAB4-398F-EA79-2E5276F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DE419-1B55-F649-7704-7AF92A1B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27DD-EF19-48FA-B770-929FFB63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5C5F0-54BB-9637-8FFA-BD7E0E5E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C0B6D-D524-AAEE-13F5-6F1B00A7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F78B-8715-6744-3F5A-C816C530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81826-BA7C-C256-6B11-0D3E5C33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67A-4E97-2C75-17BD-2D37B50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8277D-91B2-E953-73FE-82A97F365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FCAAA-4189-56AD-0C47-05E9E8E0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4CB7E-B593-8E89-616A-4796827B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19DE1-EA5A-EEA2-96D4-1090DB8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8FF54-7CC8-C248-716F-FB66957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CDD3-885F-40DB-2881-69FE0700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7B7F0-AB5C-F7E2-DB3A-809FABF8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60C5F-6DDB-B943-7C6E-F3035081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99C89-E546-F5AD-B22B-95935F45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20FBF-C94B-63CE-2462-1C117F00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7F31E-C7A7-B965-0B0E-9060471F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90A9C-E6F2-F450-8164-E443253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27379-0E55-1AB6-7D06-937D2401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BC75-6736-8576-0E01-517B4B1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C5D78-4C32-930B-78E7-093A6950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4147C-7F11-13FE-C3B9-1A9E787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84017-8D55-C4D7-A8AA-CE350658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BCC2D-A7A7-AE4F-8C6B-B3C740FF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8353F-1456-14FC-92A0-1E377FF8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CD05F-3A09-DE17-0C91-71BDA58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9BAC-0645-791F-480F-08FAEE72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1502F-FC5F-1FE8-C032-32915D8C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40510-5242-31FB-7303-77E1FBC0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1587A-5CD2-D9CE-4B20-BB7414F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AA43A-1251-54A7-275A-9492930C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086D-0E7A-E812-45D6-8FC707E0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38C0-17F6-B861-9AA5-3A754EE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C61B1-1872-6D16-BFB7-C3AF6D432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91E68-DD02-FE51-BE9A-900DD3E3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882-01F1-973C-8704-2F32DE17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1B52E-F72B-D3E3-69B5-2FB16D28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48AB8-536C-DE44-5543-DBB309E1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8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B3900A-A6C1-1ED5-9034-9E61424B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A4A7-B10A-91C5-6DA0-EFA1A47D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6963F-EA1E-1FE4-FA2C-A0AA32067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61700-BDDA-E067-4D44-1EA617CE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E3506-26FC-9DC7-F0A6-DDCD893F3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0" name="Picture 2" descr="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2024-03-10T20:37:27Z</dcterms:created>
  <dcterms:modified xsi:type="dcterms:W3CDTF">2024-03-10T20:37:27Z</dcterms:modified>
</cp:coreProperties>
</file>