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9642E-2F21-948F-3E07-C74AFD69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B40970-2DA4-2532-AA7F-704373F1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5BC04-F67D-30C7-E7D5-501DE238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386B-B7A2-6674-0745-B7A997FB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B1EEF-BC2E-7AED-E827-078C66B2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791B8-DE31-3877-B18C-519AD859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AD23C-DBFB-271B-346C-D6569F38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10BD-9A43-41D5-47AE-27568155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E0D03-D448-0E2B-EDBC-CFA517A2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377B6-498C-3309-5786-6E3BF888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4FB036-8D92-A3F2-F997-B3FA82B0F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581FC-402D-780C-6986-2CEF5157C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5C83E-AAF1-38E2-5CA2-AC45FF95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BA5A-B790-5CE7-EC04-FD6C71E9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FAF6B-C082-4084-7030-FFE8E7F9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648FD-712C-6755-2FD3-AF03D0B9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A87AB-B5D8-8746-3FE1-F6A84E30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A798B-4C7F-2742-A49E-71489182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DE35-F7C7-B659-4368-0805B1EF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4B73D-13E7-FFE2-D2A8-FAE914AE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53E8-D8D1-0CD5-ACAB-2FA66F1B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6CC2A-916B-7212-9398-F976AC6D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B58F4-2B1C-BEAA-9D60-66214D5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0BBB4-BCB9-4EAC-1422-283D8305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5FD8-B6D7-8B57-3B50-38E00F2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84385-37AA-335B-51E3-7357B1F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1CECF-8F4F-CF5E-ECFA-3CC23C7D2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97741-9710-F071-723D-F245BD9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C791-D54D-C5E8-7221-07A099B8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61EF5-7779-6725-3505-5D978D10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FE0D8-5941-5336-376F-6F2E6A9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6FED3-BA00-BD12-DC72-7F2278AA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A08B8-7FF8-AD49-DE33-9767C2D7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46825-237C-ECC9-EC40-75AF99AC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B0C34A-CDAD-3B4D-4976-0B30F5BA1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4EE04D-F993-6737-F76B-C701620F0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A2F43-5548-2B3D-FEE1-75303556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28AA7-BA62-2C58-E866-0F4E1512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53439-91EE-8466-D6B7-E453793F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9EFCA-0F33-53AC-AB6F-D7353C9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C3C513-1EE4-D28C-73AC-A681E00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C984C-3B41-3472-9BBF-71CDB716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FB83A-B9E6-1C07-E725-E30EB065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2C9B6-CEBD-B2E2-A6EB-1719AE90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CA113-0995-EF3B-437F-A250A7DA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BCAAF-3C44-9150-80A2-F2A0D3E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3B56-B2DB-65DF-3343-2A306A16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A6677-CC82-FF9D-0833-78054DBA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898C5-120A-4EF6-B9E2-616C26640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D183-6480-FBEB-BEC9-08C16AD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1D021-F522-8C9E-555A-C76EFF6C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FB03F-2FB7-EC94-DF1C-0F89DF1B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DF84-A05E-DB96-D9F7-C45163E6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28F41-DD66-9FB6-E754-531856B2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D4E29-CD69-F20A-67DE-A4F87ACA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2D932-99E3-359B-5CF8-0F2E751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6759B-07E9-F0EE-FDCE-55C9F24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20834-375E-E8A5-1BC6-F6A9508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6DFCE-F542-80C7-4613-3A3B66C3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AA90E-0D3F-CC8F-1FF5-ECBBB4E1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4CC25-6F09-9F46-F00E-74761FBD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2E134-19AD-F384-13C7-389C95F25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4737A-2A57-B109-6A2D-490BC27D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 descr="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2024-03-10T20:37:31Z</dcterms:created>
  <dcterms:modified xsi:type="dcterms:W3CDTF">2024-03-10T20:37:31Z</dcterms:modified>
</cp:coreProperties>
</file>