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3E2B1-5456-3652-1868-4022BA2BB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F34C41-7B2C-A4BD-5106-02F8444EC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362269-6519-37A5-A594-96C28CFD3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D96B-5073-4FA1-8BC9-E1EB55A636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5A224C-82A9-2827-8ECB-6EB9EBD11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5CEA89-D255-A337-D153-759F30CC3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BD276-3F51-4796-93B3-BC9A70D3F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650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B2187D-C63D-2E11-223B-4C3547767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0E4E42-1179-D9BF-8486-0630B9487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515C96-701D-E9F7-0D32-15EDB9316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D96B-5073-4FA1-8BC9-E1EB55A636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06EE79-0562-5020-6D46-EDE6FB2C4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497D52-BC15-6FA3-A42F-BD8BE6E1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BD276-3F51-4796-93B3-BC9A70D3F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731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5F49EB8-B2ED-8B90-FE2F-E70EE7B645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FBF972-8E87-B6D2-D397-F7B39A7B6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457E7C-E848-E1F9-BD97-8F20AE636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D96B-5073-4FA1-8BC9-E1EB55A636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1C969C-C982-6C0D-8CF6-9A4BEC859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5D9D0A-DF95-B26D-9B73-C09A7DC98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BD276-3F51-4796-93B3-BC9A70D3F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024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E3C53-A628-A6B1-59E5-E334E3A07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C712B6-6879-B579-E53D-D794C01E3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BC7CE9-81C6-A845-2F2A-BCCB2B0FD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D96B-5073-4FA1-8BC9-E1EB55A636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88A27D-EF33-E737-F9C1-26A6CD3A7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ECD922-0413-57CF-8187-8BF356C77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BD276-3F51-4796-93B3-BC9A70D3F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234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66B48-F0D8-E4C1-2B65-127D62DF3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F6C064-410E-6B94-92BC-73F606EE0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A5650F-F48F-D6E0-DBCB-09054FEC7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D96B-5073-4FA1-8BC9-E1EB55A636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6CF7F1-D266-478A-9B4C-EC9E76F5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19142E-2897-448A-6CFC-5D4EAE6AC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BD276-3F51-4796-93B3-BC9A70D3F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567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CC7ED-D477-8B00-E7AA-F2139DEC4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565E62-0682-260E-AAD8-9A533822D3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EF330A-A782-9F35-757F-89B30D0FD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06F668-2221-298F-E8A9-4438E0675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D96B-5073-4FA1-8BC9-E1EB55A636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605AC8-610B-3F72-E457-949204B34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834777-0E96-F3E9-9614-D4431DAAB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BD276-3F51-4796-93B3-BC9A70D3F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529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2A385-85E5-C71A-D7FB-15E9DD91C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B2D7DE-8276-F243-D4D5-17BDDA777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87EDD0-E5C9-52DE-756E-B586941F1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D1E61B-6E5A-27DF-0984-3377196F76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2899E6D-131F-E417-3943-3FDAC57668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EF3DDA-B19E-FA08-0342-39FACDB81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D96B-5073-4FA1-8BC9-E1EB55A636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954A602-34D3-3E27-7B2E-5CBADE1ED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8F9C804-0FC5-5069-EDEE-D55AA7465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BD276-3F51-4796-93B3-BC9A70D3F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286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B3C7E-D512-13E1-8187-EEC61B11B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8DE8BE-9611-167F-B8AC-683A1E78F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D96B-5073-4FA1-8BC9-E1EB55A636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3C2577-C6C3-E11F-6812-298E8EA16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963E39-77D8-A849-A268-260EAC9C8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BD276-3F51-4796-93B3-BC9A70D3F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448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6AFEE9-82F8-189A-E086-23220E417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D96B-5073-4FA1-8BC9-E1EB55A636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936C1C-DEB9-23DD-25A9-E34FC1717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0FA0E6-5448-3BE4-1A65-5FE8B856F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BD276-3F51-4796-93B3-BC9A70D3F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39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4C04E-61C9-1285-C0C5-16486E9F7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F0D24A-36F2-9EB6-794C-E0733636F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46BA22-5150-A665-F78D-2388AC8A6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BD92F6-15D2-902D-CCA5-E753A0823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D96B-5073-4FA1-8BC9-E1EB55A636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7E5DDB-A26B-A97F-92AC-E5860450B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3A781E-23E8-BF8F-B220-7FD7461F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BD276-3F51-4796-93B3-BC9A70D3F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993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A0B59B-93C9-3146-2421-4D3740C6D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9A5B7D5-FB18-40DB-D2B9-AD049C1371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F64C88-E5CA-A147-F2FF-5B94E6D9C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D0148C-E738-2D60-F2B6-B23A48E40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D96B-5073-4FA1-8BC9-E1EB55A636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1F823F-C38F-09EE-F0EC-369B4D79F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4B85F8-323C-EA8C-09E6-4C13BD062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BD276-3F51-4796-93B3-BC9A70D3F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103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2D63847-2A5C-7C2B-98A2-BB5C0D175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596C1F-2EBA-1D95-77DF-194AD7DBA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18ED6B-70A2-939F-0CD8-0983C3D8D0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6D96B-5073-4FA1-8BC9-E1EB55A636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2AA995-4BE0-61A0-ADB1-C767ACBF44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B864F8-D95F-7C71-02A7-0F47449EDA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BD276-3F51-4796-93B3-BC9A70D3F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52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9778" name="Picture 2" descr="4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03" name="Picture 3" descr="44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362" y="-11113"/>
            <a:ext cx="9128126" cy="6842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0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2024-03-10T20:37:35Z</dcterms:created>
  <dcterms:modified xsi:type="dcterms:W3CDTF">2024-03-10T20:37:35Z</dcterms:modified>
</cp:coreProperties>
</file>