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0EC0C-4B39-4D04-C969-27A7F6F19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9BAF2C-1D41-42C5-F172-B450E930D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6544D-2795-7695-4FA5-C8137BBB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A2BEF-0525-B8DC-2E16-B0E0684F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C2E97-2EE2-2F23-5C91-F9B67EB2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6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D019-1C9F-54C3-4FF2-AAA68C50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060FBC-1B4B-B8D6-D042-73D689951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B9D68-941B-51F9-898F-31414E77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A8675-BAE8-6758-98FD-0555A528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34D53-6F94-D2A9-D3BD-33CCF478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51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46963B-3B27-A662-0203-763DDFB1E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67DD29-D9AB-AAC9-CD75-34F432D76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BBC66-1145-704C-FB96-CC5B5209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6125B-9370-E4E0-9956-1FDA9EA9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B2750-13F8-B10C-9AFE-B3E365B2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7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8D87-DD39-B4D6-4786-06EEAEE6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BBCD2-BFF8-FEE3-37CB-D997AB4B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43C65-FC85-7199-F025-4D7C969A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864D1-376C-390C-BDF7-D194CFA5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8B691-7816-45AE-F4DA-A9DD320A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1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594FC-188F-4F31-CD4B-A79DE051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9A71C4-EC64-3EAC-24FE-F7514AA6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17FF1-9FFF-9A35-C46F-AFE2E59D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F9CCE-5CEB-F380-F4F0-363A2964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39A6C-3540-37A8-8DE9-77D3D311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52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268FF-84D5-B5AD-99F4-E246E31B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F9250-2590-1414-FAD1-5666E6D35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FA71E-7BB9-BF24-FE21-0C90C91CD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D8B2E-D0B7-2998-CA8B-5FD7BB06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511A5-CDDD-A3B9-CA94-52980673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E3BDA-92F2-1407-6A10-91E73950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2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6BB67-FB74-C6AC-2609-792DA5EC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88AE38-E9E9-5D25-3DF3-4AE40782D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568EC-D4AA-4F8C-F24A-80444CA1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1B642B-EBD5-325A-0C60-7241BD82B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F3133F-2629-8A72-FC15-CDD68375A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EFE956-0F6F-C0A6-ADFE-7ED5EAA8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7289B6-966F-7725-95BE-CDD04C02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39E10C-4A4E-005E-817F-BA49802E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3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4B665-E56A-E0C1-8BAE-10163B4F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466C6D-D05C-BBE4-A5CA-A93E2BA2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DEC65F-165E-801C-C5BC-9207C0B5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432A9A-F045-0342-7C6B-6B8D1A29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4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7CBD2-B89E-FCE8-C2D1-BEA42EF8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228201-B55C-79E4-6F90-F5D390B8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3D6684-1667-2464-1656-D4E1ACC3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9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F057C-BAD0-CA40-6257-5AA7E51A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9B2E8-9BD0-A795-ADF1-99E66B66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BA3E5-CECD-92F2-4D29-BB75254C8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2472A-EAD0-DFFF-50C6-2F0ECC00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D3C5B-FEA0-C273-4A3B-33EF75D4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44042-8963-5E5F-3446-B4770EDB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0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34BEE-1319-6B8F-C3E3-EE1880C3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FA3E09-8328-3847-34BC-1AFB38730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A79F5-35E5-4884-AFB6-C44629034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52E83-0AEA-075E-3C85-96462E6E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5181F0-03E2-F75C-57EC-C9C8BC1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6E0A7-3AEB-3D4C-114C-1236AF47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3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90377D-4481-F629-2E74-877ED566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AC6E9-7905-5A09-F1AB-D7CC55222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4F7B8-FB01-0315-2D81-7E63093A7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D13E-EA07-405C-A882-0DECE75980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05E72-C3FE-17B1-2E77-7AF4D699B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1D3F3-5BB6-5AF7-D3F5-159A316AB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74D5-AA95-4DF9-A1DF-21574FE7E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4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826" name="Picture 2" descr="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2024-03-10T20:37:43Z</dcterms:created>
  <dcterms:modified xsi:type="dcterms:W3CDTF">2024-03-10T20:37:43Z</dcterms:modified>
</cp:coreProperties>
</file>