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6370F-D627-4E54-5D3F-0375D71D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E8220-F04F-F1AC-37AC-5276D35B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F2FCB-481E-3695-D3FE-BF0026B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71FBA-BD7A-1509-6780-DBBBC65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8EAB3-19FA-D7E1-C6A4-C3CE2A98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3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E6D72-704F-4A6E-F559-C0E168F8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F1D368-0C86-F1E4-24FF-DAFEFE1F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60D92-2895-09B4-7F40-FE40670B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66CC4-0FA9-2E20-89CC-47D391DE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46DC0-8DC3-E9BF-7FE4-D450E79C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530E6-6401-EA97-B51D-EA64CC1A0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B4CBE-A937-1288-67BC-79749C64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A8D2A-E489-68D3-43AB-9005D323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B06FE-3EF7-D36F-314C-112B708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B2FD2-14FC-C331-E7C3-7469014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2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6CA8-EE9B-7921-20EF-16445926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18F26-EC2A-C41D-4E52-C10FFE09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93D6F-CD38-10AA-3320-54D8C5D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B1D7F-544D-14BB-F3B9-21DB1BA6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D13ED-ADC9-DBA1-DE1D-6F6BD77A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0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98AC-2269-2D47-4373-2A5B007D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9FA75D-0BC1-221B-2568-57BD4F9B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8BFB8-8D99-0747-05AF-D8A09A72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65A84-93A3-932C-1942-FD86F771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0AB6-0225-37EE-2F17-233A5349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5604-CF98-98A8-B88D-9C8D12C2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8B510-3673-D76E-7893-919D07801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981B7-D5BE-3F8D-E334-277B5703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9549D-692E-6B5F-3F79-7FC45E28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5C602-E5DA-1E02-4677-510A06FD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A92DE-A1A4-AD8A-D2D2-C0073400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48FC9-F57C-CAB8-660C-2B8AD42E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4B8FC-F291-9982-7F0E-BAB1610C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E44B3-B44F-0CA6-BFD2-4BCF9D71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C74F5-BA02-7CA1-EA04-3BD2EB749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46AABC-A47A-C244-49D7-AC0819200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F940D2-9EEC-3F04-42CE-18ACCF4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7315C-46D8-E44B-E3F9-202C740E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FDFEB-CDCA-DC22-A884-083AD931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D985E-FE24-7E8F-74A1-9007E03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0F6F2-4E54-3632-652D-66537502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A3115-762D-52EB-72D6-9F1C33D4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EEE46-3D08-211C-89AA-34F3965D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5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B19BF3-46B1-797B-50E6-EFF69C89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DC10-90E7-910A-A18D-98C13A91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342AE-1F7A-8357-628E-5B482BB1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00E82-7AD8-9FAD-8EDB-B3605E27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D7983-8146-75E6-1DC9-CF5576B6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E3A2A-F2CB-45E9-9421-1F3FD116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3F711-C624-9278-B15F-691FA5B5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32A02-A3C7-E770-5871-66044FE4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A3B79-45F9-BB1F-9AEA-8BD26E12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C9F7-FB4B-DA78-873A-C576F7EF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896488-F1F3-A4CE-E44D-8426DB33F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5CF62-F954-B528-2C6A-8EEAECD5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15DE1-8716-90D8-ADAD-92C9BD95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CFBB5-B2E5-3C82-F555-42A5461B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2B36A-1F8A-4FA3-5EF0-89B0B582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BEEFC-2C3B-E34E-727A-975B30F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62C68-7482-A562-B1A0-244945326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10EF-1A48-9718-09C6-CB28CC28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A0410-F680-534E-4EF5-21AA8FC52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09A30-60C7-7666-63B9-9E67BE8D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874" name="Picture 2" descr="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2024-03-10T20:37:51Z</dcterms:created>
  <dcterms:modified xsi:type="dcterms:W3CDTF">2024-03-10T20:37:51Z</dcterms:modified>
</cp:coreProperties>
</file>