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C55C4-97A0-3F88-9EBC-AA02FD0B5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27D20D-ADB1-B8E2-3142-3B0FC651F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1454AF-B079-C383-F2F7-0E5FBFB9D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156-5210-4F69-A710-E7AA44166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544B05-BCA0-E5B2-B607-762730EA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3F917C-8CD8-C027-1589-E69B972F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4E66-4AEE-478D-B4B1-7C8173386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52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0DA2F-7CB5-F0E0-8F25-D5B61FB1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F91AC5-9A64-A15E-45DA-2C5C8083E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EE3DE5-9783-04D8-F88E-945AE3671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156-5210-4F69-A710-E7AA44166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8A8B6C-DEE5-092A-9C2A-2BD00DDD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27CC9-E25D-6D9B-4B79-E46EBAD9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4E66-4AEE-478D-B4B1-7C8173386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4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6BA804-38E3-FE73-B405-C7B53F83C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FC40AF-DFFA-69BE-18CF-645D3BB48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601AF2-CD15-C2CE-6AF1-062C615D4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156-5210-4F69-A710-E7AA44166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B22BB4-AB9D-3CBA-3E62-2F0C3E9C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98331-8FEC-056A-7EE4-1490D759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4E66-4AEE-478D-B4B1-7C8173386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25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1ED00-87B5-725B-AB70-979FA85D2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F2A44D-D685-C2A5-85CD-8587ECC0C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B9F507-EB5F-4615-C985-29F08733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156-5210-4F69-A710-E7AA44166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A0145B-ADC0-D16A-D5E3-6C28A88FA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83F00-49D8-1500-D998-5309E310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4E66-4AEE-478D-B4B1-7C8173386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63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BEEF5-3492-B40E-984E-7D45A233A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F0A52A-8382-7728-8210-D9E8EB0F5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F0BEF2-9ADB-0CC4-B78A-290B0864A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156-5210-4F69-A710-E7AA44166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8236E-F9FA-3D22-5E2A-BC9481BC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3CE78-0516-0530-3EA3-823A3DCC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4E66-4AEE-478D-B4B1-7C8173386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86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869EE-3936-4F8C-283C-1E511749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ADF43-9D9D-CBAA-484A-380BCE3AB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87E18E-DB69-66BE-9250-A3E70FA18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4831FE-F854-C59E-A24D-48D4D2EC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156-5210-4F69-A710-E7AA44166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32EFA4-1957-621C-52D4-8A397932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CAEE4-6D1B-96ED-7204-0A7213A72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4E66-4AEE-478D-B4B1-7C8173386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8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F295D-4C2C-DAF8-2698-ECE494E9D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B42A1D-1C6B-6F98-C234-7DB47E667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9FDE06-B667-AEA9-1370-A8263C25E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E90A92-F107-D4D3-E1D3-C141F2610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7AC266-FCAB-BA24-4434-F4B467AA7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D880E6-EF6E-AE52-7FB6-AAE49B71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156-5210-4F69-A710-E7AA44166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02D1EF-7F1B-9CA5-4711-534858C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CBCB63-6538-2FD9-7E8E-FB9C1C71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4E66-4AEE-478D-B4B1-7C8173386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19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E5F15-8039-1631-1544-1453C05E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A58EE2-8E94-D6FE-01C1-7B21BDCE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156-5210-4F69-A710-E7AA44166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DB06EF-788B-D1D7-AE12-42F72F1D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EC57EC-A2F9-A04B-7704-659E5589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4E66-4AEE-478D-B4B1-7C8173386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55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AED99A-4904-5A4E-5310-EFAB6023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156-5210-4F69-A710-E7AA44166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769B28-0476-799B-806C-01764F4E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60E4D2-9090-173A-2967-EC775A07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4E66-4AEE-478D-B4B1-7C8173386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92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340C5-C32E-8732-9B65-C54421397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91D5AD-9A65-9C6D-0AFE-1E70D0DEC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F76939-F49E-F226-D675-646A8221A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B2ED9F-4D53-A2E0-2F6D-EC0432F1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156-5210-4F69-A710-E7AA44166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1955B1-EB6A-980C-294E-47F0C938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451B41-6DFF-714D-D66E-33C65B9ED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4E66-4AEE-478D-B4B1-7C8173386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5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DE472-AFBF-24EF-E535-0CED26C3B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BB1478-25F3-FBEB-73BC-4EDD242EB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F67FBA-115D-0A7A-B77D-A7E200FEF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B6F237-03DB-62F9-F991-07924048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156-5210-4F69-A710-E7AA44166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B45744-FE50-07EE-53E2-6BACF8DBB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8DAE8B-AE2F-86A5-0E8B-37F8709D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4E66-4AEE-478D-B4B1-7C8173386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30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559C37-1827-AEBF-5E0B-88140E9D3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15348E-9E11-B7E6-516F-9818117EA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862410-52A8-112D-383B-12C756C54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6E156-5210-4F69-A710-E7AA44166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2A42C-278E-0119-54F2-BA537510E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FCCF2D-A23B-5017-EF2A-375C2D738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D4E66-4AEE-478D-B4B1-7C8173386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08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946" name="Picture 2" descr="4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2024-03-10T20:38:04Z</dcterms:created>
  <dcterms:modified xsi:type="dcterms:W3CDTF">2024-03-10T20:38:04Z</dcterms:modified>
</cp:coreProperties>
</file>