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D2BD7-0D90-E699-3A2E-8E813D9E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47B0E6-6BD5-A7F0-677A-5F4F48D64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FEB56-232E-86A0-F00D-68250999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0B13E-F013-960E-D002-AFD0851C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47D8C-28F0-F251-037C-633D62A0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9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64ABB-8136-3C6E-2D60-45B5C342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30BC01-8645-CCB1-458F-46071AE4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61846-A8E8-17B9-1C39-19FD53BA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0F07A-0FCA-6D0F-FCCC-DD534AD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A6433-87F3-509D-7D4B-3B99B8EB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0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395881-D14B-2C16-086D-6BB1A028C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94B30D-10AD-C19E-313B-1A9F26802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101EA-3C87-100F-A35C-939EF5E3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5788E-BD68-D1B9-4043-3D9A96BB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9217D-627D-F26A-524B-62F35A70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9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E8D0B-FF61-21A0-DCE2-59A29235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EDCC8-5225-F47A-AD54-32ADB7D6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6DF68-6241-1717-2162-94CB4783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EDA5B-8F00-861F-355D-9BF1AFB9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A2396-3609-690C-2375-9E429FEF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4BC87-F5ED-AFED-DB18-748C1027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248B7-BA01-6686-4DF1-431E3524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C078E-61BB-5A4D-729C-B3DEC2EE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051E4-4C21-E7EB-288B-31ADA423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992F1-7342-B8E0-D138-7461AF2B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50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6A567-47C1-A20F-754A-A4B8E6CB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0BD19-A7C7-AD15-CF91-E69EAF551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4CF52-B406-49C6-0B1C-F9388830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9FF195-9A39-E049-8F33-9EE9094F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16E36-5CDC-D5D1-5267-9424F881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F59D3-0F29-1A77-88A4-D346AD0F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0CD1C-9285-E390-C393-301A1056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12D1E-7C15-78FB-1B67-C9C037109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47B4A-F552-5BE5-0793-0F323249E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FBB331-4B22-2EE6-9786-3905FD654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08B2B1-2C76-995E-2FBE-964CF86F2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43DADC-B8A2-CC6B-0F82-7999C94C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C2DA73-0438-B4C1-209E-0717094A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FE5E15-40BE-60C1-457A-55E545F7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31FE8-7A81-3CE5-2068-A0BB758B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5C937E-FAD0-833D-0DFD-FBD99A7D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9C29A0-80A7-8840-66EC-4E6A887A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9BB98A-7E02-CB78-545A-EA973E76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6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CD3F93-1AC5-9D4C-B078-5E3AB62A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C23F32-BF8B-C5BD-13F3-2EDC388A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E40B4-3C55-6CD6-DAE0-6A2F2F14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4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15E4A-992E-7E79-CD04-FFAAE8B9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A410C-A636-FAF9-99BF-1140625A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1F46C7-52EB-05BB-A1A3-9C2A0E1F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7390F-55A8-EA19-2CE3-099355C0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6B6FC-CD85-720A-E475-FB04AAA4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E65DF-79CE-4B70-4A13-9D4176B4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8A070-83F8-8493-A030-36F4F85E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B22FED-8128-179B-D103-BB4AB2D44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0E4416-262B-FBD3-0F77-CD029BAF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59D09-0490-826B-9163-7CB054A8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B6BE3E-C603-6F60-AE22-8DB27A8D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62FD8-B8F2-3B9D-C387-63ABC594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2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AFED65-D5A8-2596-DB72-B45DFBB2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57449-94AA-3C52-C765-EDCA7288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F265E-F2A3-924E-80F4-EF109CE03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9952A-71DD-7188-E2CC-EDACDFB4B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463D6-8406-1989-1EF4-C7A4B1DD1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970" name="Picture 2" descr="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8995" name="Picture 3" descr="45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2024-03-10T20:38:08Z</dcterms:created>
  <dcterms:modified xsi:type="dcterms:W3CDTF">2024-03-10T20:38:08Z</dcterms:modified>
</cp:coreProperties>
</file>