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D4658-B986-EDD9-E556-2F75A109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FBF1-FC6C-E48F-E3E5-01587011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46888-9C2C-8B9A-2FEA-161EE9BA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E7142-801B-B3DB-BEB1-A80EDEF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FAC2B-E86D-CE5E-3A3C-39046920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8FF2-3026-9CB9-2888-7258739E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6C541-5904-CC14-F94E-985084E07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88F88-7DCB-A774-066A-21E137D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1612F-CC95-A74A-30C0-331AD9C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D5491-E35E-11D6-9B97-E3955B5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4CC0F-D69F-A2AC-9231-0EEB8F27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E88F4-1496-93F5-89E5-2BAD3EE8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358D3-1FA0-CDD5-3D06-8086A83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D4CE2-3DD1-3ADB-0432-66328E06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71A1-97C6-79C5-CC2F-1AF6619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6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BA9E-89D3-C47E-DD48-E928BF3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DA5FE-5AFC-F8FA-43A7-8A4594F9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3D939-6B87-7DCB-649A-DF4DA508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A6E01-3EC7-B8A9-A78D-289F82B2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166FE-2FA5-9E9B-6FBB-4BBCE50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DB4F3-06F3-E83B-C314-0E07E116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BE77D-16E4-2945-2168-E75BF675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821A3-BB85-E7A0-4D51-EA5D48B8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4975-9F2F-EB7A-02D6-5AF39D6B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8CE5-D0E2-BE53-E96B-9228EEE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CDC4-29B5-57F1-BF38-98114D68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9A82C-FD2E-3514-CFB8-CB532FE31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0E0C6-20C2-7AE8-C7A9-74A4F665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2D45D-7BE5-6B70-A431-0D1485A6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8CD73-4BFC-CF24-5CBD-BD8F003D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9A034-6319-677A-8664-C7D1781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4D443-1D40-765A-137B-7BA61306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77EFD-B044-E4C8-9CDD-34FC5614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8B4B5-940A-422D-E6CC-3FE7B48A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2DB09F-34CA-2DFE-D80E-F9635A2C3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D095DE-9F31-1630-D003-FF2F0B1D7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DFDCB7-E881-82C9-34C0-3CCD4695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0B8D67-3BC0-43AF-7C60-D33050C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3F5D6-907E-378A-F431-9B17D67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583B9-0980-5FA0-6312-18EC0DB2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140D0-64ED-CB1D-3C55-164EED83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AC92F-8638-5F00-06EE-D69361B3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ACC85-3684-263C-6294-597F3A5B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B57DF-78C4-D4CE-5012-F0662437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59A63-7E4A-3D31-7B48-BF3311D6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ACECC-06D2-E6D4-CD20-ED66E091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7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D763-1829-74FF-291E-0FF6C16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AEAFF-7956-4182-1530-521A2A3D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7DF8D-303E-9F6C-96F2-0A220E38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89926-BE78-35D6-6C93-57BEAC0E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E1BA6-F2C2-045F-15DD-4249BBB0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E8589-94FB-3DD2-4DFB-68E7C194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A61A1-2F96-300E-10C2-EFCA86F3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F98DD4-15A5-CB5C-1D1B-7D2140499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FAA4E-0E58-B99D-633C-E889711F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FE04D-C65B-15EE-7059-C26DB784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4FA25-5A3F-0ACD-2F22-6922DF7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8F266-846D-C061-F8D1-E71FD6C3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4F162-F798-0DAE-5379-451058E7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F8F9D-8BFF-2724-FD97-D7597D4C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81442-EE1D-DE24-30F9-E5A79A707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1B834-56D8-2F35-45CF-A526F2FE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C3761-D6C0-5B95-427E-A8B7DF7A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8" name="Picture 2" descr="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3" name="Picture 3" descr="45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2024-03-10T20:38:17Z</dcterms:created>
  <dcterms:modified xsi:type="dcterms:W3CDTF">2024-03-10T20:38:17Z</dcterms:modified>
</cp:coreProperties>
</file>