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9C908-4A5A-4855-D60F-EB61E0CA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F5256-9460-52B8-FCE2-F47F0C677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37EFC-66F6-A389-0745-8595E3B6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BF84A-9ED3-D5ED-3C25-76B1EEEB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F13B7-2DF7-A852-A9B4-6B081111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EA7CC-EB34-56A6-7DBD-D3AEB0B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3935D-FE5F-24BB-E07E-261F3A0F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3F778-5FDF-FFB4-3506-31530C7B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0B7F7-766F-61DB-95ED-1F39E4BC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34440-FC9A-E641-CDAB-98AA31A7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2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75CB4E-BD39-7673-A6A5-7ECBCBE0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6696C9-8904-E405-ABC1-16981FDB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7F18C-9153-D0A0-D4AA-35BA3CCA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7ADD-DAE9-B97A-165A-BA55CD00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F4458-A9BF-9466-DF01-34235195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66FF-5A0D-3DA4-3347-47E1309A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40110-C744-63A2-4924-37C4577F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BD3C-D856-35E0-F76A-108C1A79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A9B72-D460-B952-902D-74DC479E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402E5-051B-AEA0-85CB-507E70E4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EFDA-3FD0-2614-3D9D-810C4C19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FAFA5-69A4-1DAD-5ABD-91017D93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8B62F-9423-7B4D-4A45-B990BDA0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E80A3-173A-8AC3-A77E-428AA681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63A0C-40C8-C304-B722-C1D75628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26345-D5CB-921E-B5F5-4132B735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4F817-0008-D27C-6AB1-C0BF6B4CF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F94F1-677D-BA21-7E0B-E87C3879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BF675-37F4-B484-231E-6F76A9F0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6C683-2D64-F406-57C9-C0F09652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73884-18C0-35F1-EBE3-0917F7D3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5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FACD9-C8F8-90DD-4145-D26C50A8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48C67-703E-791B-9F37-31A5C71F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863C2-E23E-4F68-02DC-24402EE5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978AE4-109B-8605-0298-16E0FADA3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A751C4-B756-19EF-D683-29665C04F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52DAF2-BDA9-89E9-4C99-2C5F35B6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93B7C2-D8D3-A0EF-5390-CDDD7650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52C7BD-7148-4DE5-D7EF-7AF87546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4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57266-65B0-C6E5-338C-E8C8036B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692AD-C6ED-8E09-68B2-B1210A2D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03EFC1-72CB-FDA2-F450-8F37E711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2A6FD4-FC73-7122-0585-9E0EE968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8FE12-4D5F-4814-66E4-36495B6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1F23B-ED37-AF02-54CF-68D48C4D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3CD24-F34D-F8DC-09B2-C9625CC8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3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61DA-5803-7F36-DD46-E427B111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E2D35-6D9F-4C6D-3B5B-64A2AE70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8E7B68-2C25-555E-0B8C-6010DC2B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8545D-69FC-8ED4-8DED-88CA2F6A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7AF6C-F603-8CF5-B900-7D7F20E5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CFC5B-A391-FC7D-B0E7-0FE3EBC4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1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48B0A-CB27-DE4C-AC9E-3F767C4E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09C47F-A1EF-04B7-7F7C-356656E39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ED6C9-55C6-1D22-FB23-D60E9D25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DE512-7BB5-5EB6-9099-A0F5B0B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FFAE4-C13A-BC1E-466D-9E094E9F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81886-8BB9-C3ED-EDE6-12E1F629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9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04BCBB-EBDC-1C40-D217-7CF53B94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8E645-C2E7-F460-167A-D391CB61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A3A5E-B48B-D518-402C-2AB713D2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E8D00-DDB9-ECCB-27A7-B0BCEC4AB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6C505-89B0-85C5-9D94-DEF07CB6A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7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066" name="Picture 2" descr="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2024-03-10T20:38:25Z</dcterms:created>
  <dcterms:modified xsi:type="dcterms:W3CDTF">2024-03-10T20:38:25Z</dcterms:modified>
</cp:coreProperties>
</file>