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F1B1-D43A-320A-A9E3-C997A6E0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3E785-4F2F-1D76-6130-010A93F89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3B28B-B7AF-B121-B4C5-7FAAE2AA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9BF0C-E13E-B89D-DD36-2A0A93BD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DD8D1-3849-A18A-2592-D86BC63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167A-D12B-FAAF-3F46-BA507A3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20B17-FA7E-51F9-C479-67B365AA5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30A92-B2F7-0305-EE0F-788E534F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8191E-493E-F690-B1BC-AA3FA067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92F25-7D1F-A01C-9930-2DC2C1BF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9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DC781-DAF5-43EF-D395-19098F9EE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2FDBE-6421-23F8-D7DA-1494BF76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E2E8F-C601-80B8-7D65-AA75679E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BAE1B-FF9D-43CF-D6E4-21A1467A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A5EFE-4953-2C7A-C84C-2A25C16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F510E-1F76-D7BD-AE5B-B37B18A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EC461-5385-5E42-C5EB-6263052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CA71E-D5BD-41B9-9540-0449FABD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6EB08-303A-3189-5E23-294D52B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A387-66CE-3492-54D5-322683FB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E9DF-1C05-A03C-51F8-70AB1953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5A6E-AD88-3AAF-CED4-6FE29A69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20D9-E745-B646-E3E9-E9641B2C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5656B-D12B-8FEB-153A-4653523E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B975C-CE6C-6198-9B33-58B8D92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8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2DA4F-839A-FD3A-9773-27B50087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A5FD9-6EE2-817A-1E16-0DC70B101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86BCC-101D-2BB8-6D66-86DB6E98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97012-4D11-7E71-869B-644C3A17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846C5-88D1-BC75-45E4-2BBDDE70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13CED-A81E-3651-22E5-5C3D3FAC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F043-881D-4525-9B7F-28E9685E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488AC-AABC-58F8-93AE-91397620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E5A70-4F63-16D4-1826-1B8A113D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4CC295-E094-5086-2E9E-213A000F0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BEFEB-0546-D789-DFC0-5315B9BA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994997-CA19-0E61-E7D0-29B6DB0E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28A3BD-51BD-204A-F388-091101D2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39F7CD-AD66-76AA-71EE-D92B765A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7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5FE7F-B8F4-102C-0F6F-0E5760A9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BF3E7-5FCB-66CB-F08F-7E050387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FC977-D582-87FE-CD7E-3F431229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C3904-BBA5-6AAB-2291-DB2965A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AB98E-8AF7-0886-2A5C-7CB6A6B0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BE3A0-E5EB-17FF-84D2-C1B240C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B2BF8-D087-6A0A-E290-20E8F30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72EF-6C6E-8E80-F227-70671AB2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17EE0-62E3-159C-9517-FC842A09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D9068-B22D-AB7B-93D9-C116C656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4B7F3-74E2-82F5-2CF2-16336C2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4BAB-3DBA-1350-ACC8-2BEF0EE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D7379-C9DC-8D23-FFBA-8BE929D2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9F09B-9C2C-A58A-529A-8C7793E6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EE575-6922-1363-6BDD-EF26F4605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51128-8D77-CAA9-D10B-79497EDF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80330-A0A0-B8C6-56A5-77099E0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EAAE3-CBC8-5EAB-5EB8-F7ACDAB0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802ED-A648-31AD-1235-B0F8C66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0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08944F-FBDB-EDC6-B2C2-1855591F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FD50-B25A-01ED-897E-D4D50A5B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94E73-355B-131A-2B8A-AF7CC8AFF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77622-DD78-F260-B1F8-E45D5F3F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2F816-F3DA-1091-BFDE-B7A8A32E9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114" name="Picture 2" descr="4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2024-03-10T20:38:34Z</dcterms:created>
  <dcterms:modified xsi:type="dcterms:W3CDTF">2024-03-10T20:38:34Z</dcterms:modified>
</cp:coreProperties>
</file>