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70CB-2CA8-3A66-489D-648291705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C30C79-8B26-4CE0-3CD3-5DDA7B60D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66BDC-F5C9-FAF2-34A7-E159FB1F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264B6-48AE-93CD-5FED-A58EE391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C96BC-BFBA-7A7D-39B5-16AD845A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8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5D5AF-BB11-DAD7-8A78-57679726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85E6AB-7343-6378-9C4E-D49A35BAA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88187-963A-5FF3-A253-4DD21E15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B1FE3-756D-25A6-5BA3-4C063878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4DDAE-6CE9-5AD0-0406-0F06CEFD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328F17-61F8-B34B-3801-35AD00F1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64DC8-63F2-F0F0-5739-BE9BAB2DD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9177-8C6A-7B40-0C98-81315992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83370-71E3-C5B0-F9D7-412B223B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5C1A5-22EF-367C-6897-657BA57B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093B2-3A8D-29A8-F5BA-72986971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6E0CC-0B94-46C4-03D2-A8AB63EF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DE177-BB85-6DCD-56D3-83C81925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B9CD0-0FFB-033A-FD70-3546A8AD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6DDC6-E4A9-28B5-42AA-5B0855C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0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29361-D190-B51B-321A-AF8D51FD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AACF4-47D0-D228-8BAD-AE6B8F55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BD045-B579-F133-36BF-AC8A2F8A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E6AC6-1A03-7097-9B77-9B93D13D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1D1F0-4005-9439-9B40-88383C5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3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7C1D9-A212-1E04-CDC3-7BE29C0E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A8893-743A-EEBE-5AFC-4E8BFE162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A35FD-1EE6-B8FD-96D1-9CD8AD45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B4052-F57C-B267-19D6-953210E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D2872-ABA5-22FC-8EF3-E23DCC1A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A39E3-8F2D-DE7F-C5CF-DCEBBFFB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6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F4AC9-AA27-9645-F0C4-FD7C9410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A0089-E9C5-E400-4395-09B25A29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EFB9B-A879-E803-CCE1-95E0A6D18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34725-273D-75E8-B301-307B984FF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E48D1C-0BDC-5359-75E1-4A7DD5B4C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8BFB9-CF0F-BE57-98B0-7A88575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A227D-A921-E21E-5763-5AF95F6E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9EDD4-D4FC-CC1F-5FD5-7D2D978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1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2C14F-6447-8B6B-0EEF-7A1E334A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13077-22F3-0B58-522E-1BCC3BCA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00DEF-8B6C-8905-520D-F5427E8F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B7AF70-F25B-8093-AC35-AC88C3C0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8105D3-58D8-8DFC-9570-CF97EEA6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AE822-09F3-E558-5B2F-A48B2D68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CF6F1-FC82-3576-51E8-EC82EAED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7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4DB2E-F3FA-19D2-025F-4A8115C6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02C6-D853-BB5D-3610-61316F4D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DE4F1-9BC0-8B23-3A64-263B322AC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1B788-D0D2-3223-E609-00C36349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F0D20-BFBD-A75E-6AE1-00D8484A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73D31-D91C-E8D7-18B8-B7971C0F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3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F7569-6930-1EAD-4CE2-07DE76FE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9C6F3-42D9-BEF2-EB06-13998B720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9E7DC-FA0D-26FF-B127-030F2346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117A3-8070-8E7B-382B-E9CAFA0F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99C34-5A21-F5D0-CEA5-684CD95F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7E749-A508-D13D-BD6D-D956E473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1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9897DA-E350-93A7-FB29-E9737E50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319F2-F73F-5D12-15D7-08F49786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61904-8FED-98C0-5570-F177AB14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6967-4B80-4287-AC90-A3C4E70DB4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13C5A-7F08-FC24-C9B5-CB40005A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939CA-99B1-C402-B969-B5F154E2D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83EC-B68E-4A04-BD6A-82F3C6D17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7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162" name="Picture 2" descr="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2024-03-10T20:38:42Z</dcterms:created>
  <dcterms:modified xsi:type="dcterms:W3CDTF">2024-03-10T20:38:42Z</dcterms:modified>
</cp:coreProperties>
</file>