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C4D1-9273-A08C-0D80-87AA7520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8B366-3F42-920B-1121-652B893D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B9DE7-3CFE-F972-673D-22EB2807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1C73-7131-7DBD-01C0-F324D36D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5F059-9304-EC1C-15A0-C9A0CF78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2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33F28-9587-1E9B-ADB4-9502C310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C2B24-B736-B01A-98FA-EC6C4CA4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90DAF-7AD0-E616-D397-BFB9F34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B203-290E-A481-2109-A8C33825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D95C2-7283-2CE0-A41A-BD10BCE3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48D5DE-ADA2-1F26-BB34-24BFC94B7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BE0DD-5706-2A1D-9460-3B8D1647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0D54E-E715-746A-8EB2-E9C9A441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4D260-5ED1-16F4-6ED1-4FB72ABD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3CC09-7897-FA35-46F3-3740AA6E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FC510-47B8-A3F6-38DA-742094DC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B8E7A-2189-2D7E-08FB-0EAF6AE6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BAF1A-57CB-A5EF-DF14-ABC87F3A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ED682-8261-5EE3-6774-48999288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A9C8D-D932-2D77-0A1D-E7476CD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6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1A7F-1CA1-D368-4357-06861D8C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09699-AC07-4D83-2BAE-C0614A5E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98820-F3E4-09B8-0875-41DB8E71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3D99-9D45-B117-1106-2E56689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D10B2-856D-9297-25C9-180ACAF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933A-93D7-0C4D-5ECB-1581499C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4166E-AC48-0388-8CB6-9B36C4D30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BB6BF-E661-EC99-453B-9D7AC61D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14B3B-312A-DD48-A836-A506891D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2C4-AB9D-3536-A926-EEB1DFF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DAEA8-80F8-86A6-6D6B-62B1C42E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C5CB-5977-5DC9-A762-D8CEF0C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ECFF7-7CFA-DF59-296C-26C2F2AB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06775-6771-783D-A405-9096D434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02E9E-9527-7D8B-0BF8-63CC7C6E2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FF05DE-08C1-6258-00E0-08AAD5353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B26BD-994B-75C0-1D17-1B7FBB2D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E95D7-FC39-E20C-249E-EB46A7B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2F756A-F3A9-7B38-E526-69D3AC2C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76B9-5F67-60BF-699F-046F0318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91FD0-D370-7CCC-48A0-C294CBF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C0876-906D-810E-41B1-DC9F1446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1AC9A-D63C-4289-C7E3-8F1EF44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6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B6EB3E-805A-2315-A871-4C9B3B00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2ABD8D-1D1D-949F-26A3-62EA43B7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6CA9E-2CE5-32CC-F587-C54E3C54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715C-4CBA-9BA0-8FA0-C4788E6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70A5-52F4-8119-CD6C-B80669E1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B0596-CB8A-9F1A-E118-E43A97A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17438-4798-3ABD-BB6D-DF8285EE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B1540-0BFE-37F0-1331-F559B11A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A7AB8-8762-02C1-8100-C1DB7F9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1FABA-56A2-F722-808A-32CDD54F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30B28-A5B4-739F-BA2E-F9C3EDE5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CA31E-86EE-6B33-D5A0-B5CA2B14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A78D8-E984-F1CE-E07A-64207D5D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12F0A-6C0A-7228-24DB-4E80D49F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26A0E-A9AE-A2C7-87FF-0A2DC82C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D6818-CA8D-5268-4357-71250FD7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104D8-A561-F237-60F7-6D46F977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F9293-62CE-4C31-A9F4-CFF2E3B3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BCEB5-A6EF-95C0-AF9B-92104264F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AA34-2783-786B-FA10-FA6C92F36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 descr="4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2024-03-10T20:38:46Z</dcterms:created>
  <dcterms:modified xsi:type="dcterms:W3CDTF">2024-03-10T20:38:46Z</dcterms:modified>
</cp:coreProperties>
</file>