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6DA07-8BAE-1FFB-026B-5DFC69F22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9C2BDA-FB2C-4B7B-22CA-1F69E7326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4B80C-DC3A-6184-E7C0-948E7B6EB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E18D-C34D-4A5B-AF13-07FB58D304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7578F9-FA37-E646-0C1D-CFB9D6209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A884AA-9FD3-E181-A952-FFD942E1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E4A6-415C-4E82-B419-7B2978918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33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20705-1D58-04A4-89EE-E943DD2DA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6FBBDD-AFB1-6205-CFAA-19EEDDB90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0FDF49-F2D9-7DC8-8088-216785AF9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E18D-C34D-4A5B-AF13-07FB58D304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709255-3EB4-7B3A-B741-EC7AD55DF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640300-0A00-D66E-DCD8-8CADFA6E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E4A6-415C-4E82-B419-7B2978918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25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65DB99-12C7-7162-5EF0-BBA3163BC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8D9C26-CDCA-74AC-472B-1EDA046D1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8FF14B-6753-70FA-EE4D-8DCD8EAE1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E18D-C34D-4A5B-AF13-07FB58D304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89E6DF-D96A-A678-1300-60AF6C7A2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9388B2-83F2-D5F9-851C-4A8EF42C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E4A6-415C-4E82-B419-7B2978918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95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876EF-4B4A-60FB-17DE-1EA8FD6FB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302209-49D8-CAF3-D86C-B82499A5C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85EB2D-1855-3F3C-5321-B5F70B84C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E18D-C34D-4A5B-AF13-07FB58D304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D47DC2-4EF2-CE0F-BD25-10DCC1AB0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944D01-2C54-AF51-5F19-FE3CF9DB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E4A6-415C-4E82-B419-7B2978918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867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87750-83D7-BBD6-1B97-635C4CDE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33ADDA-6120-5A1B-CEF4-3FAD4182B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8DD1F4-B585-C3E0-DD1E-A752C903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E18D-C34D-4A5B-AF13-07FB58D304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445A19-5D69-1DC3-64A0-F356A7886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C63AE5-BE5F-2BDB-D7FF-65B558950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E4A6-415C-4E82-B419-7B2978918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980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624E9-27D6-E828-94F6-F9FE545C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20EBDB-89FF-4D1C-DBC5-DB9837FB26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90678A-C33D-A293-4A3B-513C90FCF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B2D9F4-A141-CE8B-92F5-DE8021C7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E18D-C34D-4A5B-AF13-07FB58D304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A43225-02EF-68F7-137F-1191A281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BA7BE2-9A08-9020-939D-1BEC7DE7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E4A6-415C-4E82-B419-7B2978918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28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14F9A-C7D5-FD2A-2794-5B71D85FC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3635B2-21D7-ADBC-7A79-5FC91E6D1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A52C12-20B2-7F50-7507-C81E2897A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624EFB-9FF3-D167-1146-9699D0318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325292-D906-020B-1E27-E07D69C749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96313D-3BB2-547B-4C16-A5AF4C53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E18D-C34D-4A5B-AF13-07FB58D304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9E3389-FB9A-DD3E-7A0C-84F237C3C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912E63-CDD9-C12D-478C-96EA241EB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E4A6-415C-4E82-B419-7B2978918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06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19DF3-DBD4-0BCE-04BA-FB16CCC99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AC4EAF-68B7-C2DB-F30E-A4BC3A08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E18D-C34D-4A5B-AF13-07FB58D304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212FCE-8547-E0EF-DC81-C2BC9760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546B9A-3688-3A4A-3AE0-D2564C020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E4A6-415C-4E82-B419-7B2978918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7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31623A-2D5A-FBF2-0BC9-372C2725E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E18D-C34D-4A5B-AF13-07FB58D304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51DABE-994F-AEB8-0C9C-197AFD763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4F3BAA-2B5B-58DD-8147-2FC6080A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E4A6-415C-4E82-B419-7B2978918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3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406E6-6193-69EF-71E2-D549BE54F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6FD66C-B072-2F26-9CB4-183E72595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E54F66-DC1F-B9BD-3C56-6EE19D959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4BE36A-C997-A7DF-E480-348D2DD0F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E18D-C34D-4A5B-AF13-07FB58D304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1DD4A3-B041-49E2-8F12-442ED4F8D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C97D08-C28A-1201-289F-95A19E562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E4A6-415C-4E82-B419-7B2978918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1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58C6E-C69A-DBD7-4603-A0EB4E4D2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45445C-096C-9FFE-AD78-F8EBA393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9F95DA-2468-E498-BE1F-7BBC7E681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B18FDA-8519-7640-B8E5-C32E649C9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E18D-C34D-4A5B-AF13-07FB58D304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F659FB-EBDE-EA1D-305C-64A8A38D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1DB5EB-ECC3-01FA-5518-9E434705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E4A6-415C-4E82-B419-7B2978918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32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D97B02-5B8C-ADA7-48A2-5FC42DA3C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6CB6CA-C0E6-1700-398F-03790B597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9A7B1A-6E01-6094-EEFE-B63F031987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DE18D-C34D-4A5B-AF13-07FB58D304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06F518-740F-C6EA-429E-0DE331B0F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6EDAEB-76D0-7444-CA56-6E37D52B8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6E4A6-415C-4E82-B419-7B2978918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76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210" name="Picture 2" descr="4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2024-03-10T20:38:50Z</dcterms:created>
  <dcterms:modified xsi:type="dcterms:W3CDTF">2024-03-10T20:38:50Z</dcterms:modified>
</cp:coreProperties>
</file>