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87D88-A66B-B072-064E-17D4AD0E0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BDA2FB-F148-F69E-73DD-8FEA292E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D2627-427D-5009-D611-66D654C8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EE095-0BBA-45BF-968F-43DB63E7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6D0E4-E0EC-59C4-0FDD-AFBAAF07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5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92D4-F93D-BD7E-C8AB-E3C8FDFB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4DC745-5AAC-01F2-B1E3-6A8F65B4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E091F-B5B7-B8C4-96CA-34949C1D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ADE5D-6E64-BF12-5094-8CC6E486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68C36-7BE9-74CE-6F88-492E5B36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0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2DCACB-DE38-63F9-0FE6-87D4E3AD1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1BC10-0D80-C217-565A-C3C255F52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2AB95-B64D-4E16-CCAF-47BF00F5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7F960-3922-1EAB-B242-BC71EC3E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92A37-572C-6A1D-1351-C44CF16B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8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8B7F1-89AB-0592-64A4-9D1C47C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B7092-D12F-56FA-14FF-FC440058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055C1-2682-9BFC-F914-40C94DB6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AD682-BC3F-EB68-AF02-EBCEE76B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27BAF-ED36-FC7F-E1BA-3F2C2F4C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04FE0-8663-AD59-4AE0-79BF7A85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BD75B-6B90-E21A-4FB3-C2693D16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1C85B-5C42-C5B7-01D4-B4E6A50F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1A9C2-50FB-8CDC-C9A2-83579A0F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15204-B236-EAAC-83ED-6FA3A80F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2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7137D-34BB-022D-1632-5BE83932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3A17A-D0ED-EBA2-393B-3FBFA2963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C70937-4F70-A82A-548D-63BFFDBBD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C1818-0B87-8BA5-F11C-2B88835B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5B254-C58E-0824-BD98-68D8BB91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34527-423C-8668-296C-84250335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1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E94E3-78D8-5A43-A228-20F14CA9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93F9A-6776-193D-F282-921A2A1A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F16ED1-5EE0-C2E5-976A-885DEFAE2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49C800-F296-1EEB-EC83-7A0A4C6B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0CD15E-55DE-1303-3301-EFE13E148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1A7C27-3AB4-DE44-7899-06AA7713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62F43F-7077-5779-75D9-33391333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60BA23-9AB1-376D-E890-FE152DBB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6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1C6B0-CD66-CEBD-C98E-66E291DF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A82655-283E-F3BF-4EF5-F1DC0C7B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C177DF-273B-492D-F8DA-16E6E173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9EF61D-5CAA-E27A-423E-C33438CB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1D95ED-340E-3724-EC11-11C3190C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3B7C82-3513-BBF5-CE5F-BBB37F8D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9A3A7C-3B85-8399-9E5E-075C69C5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5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8E7A4-8D03-99C3-8786-1D9D42BC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3C669-3300-B5DB-0264-9DB78ED0E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BF392-C8CF-5A54-9093-D969AF0B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B3618-3585-14AD-1B24-98752008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8F50D4-6BF1-5324-23BF-4A31967F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EE5B0-7DD8-1FB4-5C48-A2607509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2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45F10-B8AF-0FE2-A548-1F8D4218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63D750-AC7F-48E1-9221-AE2EDDBD0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7BFB0-5883-212E-530D-AE4A44A08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4597F-843A-C0B4-EB3C-C3A6FADE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EFD72-3CD8-AC23-C465-E9E0DF2A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19795-3AE0-D82E-AA7E-407994C9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2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ACF03F-93D7-1129-F374-70D930B3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6C013-C009-3B78-4787-56BCC7B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FD646-DDF6-1D0D-BC46-02CDBD09C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8C08C-8AF6-C11E-4E10-FABC1F52C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D715A-0203-2A4A-B100-2B32AE4E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1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234" name="Picture 2" descr="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0259" name="Picture 3" descr="4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2024-03-10T20:38:54Z</dcterms:created>
  <dcterms:modified xsi:type="dcterms:W3CDTF">2024-03-10T20:38:55Z</dcterms:modified>
</cp:coreProperties>
</file>