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8DA41-FF71-8036-3B13-D5ACED0FA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D53E22-EBCD-E485-F38D-124BB2201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7C4F9A-0260-01CC-8EC3-0B078015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70B-3015-43BE-9DD1-0665EA697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DF7B1-EC76-8905-BD72-F8551EF9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FFAEC-36F5-E57E-70FA-FBA7B449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719-99B5-4A0D-A324-37A56230D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E1C21-F438-5E24-C1C1-C4CE6F21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9D7CA3-4620-C582-DA6E-88F13E8F2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DAB5D-635F-5BD8-CC16-AF85E26B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70B-3015-43BE-9DD1-0665EA697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10C0A-C977-9581-3271-88332218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6AADBF-2AE0-0F0C-835B-2CBEA875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719-99B5-4A0D-A324-37A56230D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9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701F1C-ABB4-650F-5F16-6B648D43F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061637-6E9D-3ED3-6663-02AC406A7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C5874-0E03-55A4-0E2A-01E8026E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70B-3015-43BE-9DD1-0665EA697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5D37B-FF67-456E-518B-1577B023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FC06D-B562-1F97-68A2-8F4F27F8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719-99B5-4A0D-A324-37A56230D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7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21C9B-02C6-D8AA-18F7-B59C896C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B1FA3-B0D8-C9EA-61E0-0F591A52E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D9BA5-1A95-1B8C-C5FD-FB9E8940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70B-3015-43BE-9DD1-0665EA697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14933-EE79-C13C-38DD-B7523DC8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5792E-C971-DD64-C5DE-57E9739A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719-99B5-4A0D-A324-37A56230D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9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7DC39-3B06-36F2-D7CA-5AE8A4A0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0AC04-58F7-7AF0-FC8E-65E7A64C3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60739-2B29-FF56-0E29-DD4ED520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70B-3015-43BE-9DD1-0665EA697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79B69-F913-4A44-3614-5CA7F5AB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7D73B-B645-34F6-5CB2-A4AEA390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719-99B5-4A0D-A324-37A56230D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61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B9430-827B-277D-1F51-B586EA81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B7E37-57AB-72C6-A7C2-2A3A4B0B0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C92200-DA4D-1272-5714-57A80010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DD515-A899-23A5-685E-025D7BA1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70B-3015-43BE-9DD1-0665EA697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454BE5-33E6-CA89-1877-D83E03DA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595728-EDFB-B298-89FB-B44E0D26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719-99B5-4A0D-A324-37A56230D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22334-F4E3-45A8-E02A-24BFDC95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26283-7CE5-2BBF-8A89-573D76EB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433BAD-67B5-ACFB-A48E-16DDE58AC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1A7B85-FC47-D398-D480-CF5506F6E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59E7A0-2D38-6E96-E4E6-6B347D9CF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4F14FC-25F8-4E4B-CAE0-73099B66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70B-3015-43BE-9DD1-0665EA697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A5BE0C-6560-6E19-CB48-35FC0B03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87F7E9-A444-3F2F-8985-A9D8F475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719-99B5-4A0D-A324-37A56230D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9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4F350-29E8-D600-08AA-9CEC1CB3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5A4FC3-25E1-67EE-217D-9B28C2CC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70B-3015-43BE-9DD1-0665EA697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BEAEB6-4750-ECCD-AE9A-19930DDC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15B496-35F8-9914-C980-571E8047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719-99B5-4A0D-A324-37A56230D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5C46D2-B1C1-A7F1-C20B-7F98F91B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70B-3015-43BE-9DD1-0665EA697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FF30C9-4E35-11C4-8483-7EE9EB44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20BA0E-40C2-EFCF-E0DB-E2283108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719-99B5-4A0D-A324-37A56230D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37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ED02E-6620-C10B-7D88-392A48E0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B6D0E-44E3-2D3B-92B3-6D66A36EA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6323B-A8DA-1953-03A0-494E4876B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B76249-CA74-A26F-59AE-A0248EF2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70B-3015-43BE-9DD1-0665EA697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82E9E1-B6F1-81D3-B4D4-352FC108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BC8DCF-561E-7273-A02B-01379F93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719-99B5-4A0D-A324-37A56230D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8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C7D4D-1A21-C662-B1F7-2F700C86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3B8A07-BE1E-D61D-1355-3A7EC504F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D25F27-68AF-539D-4DFE-CB1B5F17F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2B5A0-6D4D-B5EE-75E3-A3ED4E91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70B-3015-43BE-9DD1-0665EA697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56F4A-489D-D096-01DB-01B89C73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36B5FF-FDC4-C6E6-7616-F99CC6E0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719-99B5-4A0D-A324-37A56230D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42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1EBCBA-1F0F-3AD5-6B3C-E170049B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B9D808-8D48-D4B3-50E3-D17F17D12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4B6BE-F5E0-A06E-9B7D-8FAF75A15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D470B-3015-43BE-9DD1-0665EA697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ADB6B-03A8-41A7-8F3D-F72FC8A82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0F11D-D5A4-5B47-EDC5-056148C8B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9719-99B5-4A0D-A324-37A56230D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4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258" name="Picture 2" descr="4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2024-03-10T20:38:59Z</dcterms:created>
  <dcterms:modified xsi:type="dcterms:W3CDTF">2024-03-10T20:38:59Z</dcterms:modified>
</cp:coreProperties>
</file>