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7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6E3405-CC77-4FFA-4AA8-51A545758E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AC14778-67C5-BDC8-CD82-A71AB2AE96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EC7728-50D2-72D9-7C00-66EB0CD14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A96D8-D90C-4978-A003-46073277A44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65CBC5-14EB-1A21-6EB3-73527F083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10572E-D0A8-26FF-4D48-DC04FC58A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2DDD1-53E0-4D66-AE10-5E363B84E0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3956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7EEE40-4E35-BCCB-2EA3-183D201D2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CB9E827-AFDD-5F3C-DA83-163AEF6E63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DE5D69-2660-2888-F92D-287171A99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A96D8-D90C-4978-A003-46073277A44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C659F1-E560-C812-B9F2-13F2ECF17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949029-DEC0-C3BA-8A26-FBA623095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2DDD1-53E0-4D66-AE10-5E363B84E0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8553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6F1BC9C-7EA6-8EB5-C88F-0D8B0C6F76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4CD528B-E893-EE30-716C-F556053D6D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46A350-798E-D51C-836D-932A13C7E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A96D8-D90C-4978-A003-46073277A44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313204-2E19-3DBA-3FFF-DE816A56E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E4B0D9-310A-F0D5-C7C2-F6FBDC0AF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2DDD1-53E0-4D66-AE10-5E363B84E0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1649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624BB0-3B32-68E9-A0B9-54746FB5E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278396-CF34-C0C0-3941-45B00F9B6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2B1CF0-3969-01BD-5AC6-BA7E3661E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A96D8-D90C-4978-A003-46073277A44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5E60AE-98AD-FFAB-472B-3B7A39953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946FF7-F58B-06B4-5F5C-5F243ECD6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2DDD1-53E0-4D66-AE10-5E363B84E0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3857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68AF4B-07A5-0835-DB90-703F60528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7ACDE1E-1633-C4EE-5D48-D2ABC74DDE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2E7DC4-9B7B-1CC9-00F7-1C88D3190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A96D8-D90C-4978-A003-46073277A44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0BAC00-6747-14F6-54B1-1149ED7C5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A16C02-BA2D-D371-1D87-46C4E7E2F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2DDD1-53E0-4D66-AE10-5E363B84E0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2867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9CA6AB-424D-571D-6884-DC5CC3051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78F792-FB90-C37B-1B55-D9DBBDAF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4724D49-D074-84E4-0A79-C5FD717F0E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1BD4EDA-BECE-AC2C-8C39-1BFF3A38A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A96D8-D90C-4978-A003-46073277A44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CA8C820-4B45-6A7E-1DCE-AF897465E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D9EF05-C934-77DD-C4B3-2B268308D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2DDD1-53E0-4D66-AE10-5E363B84E0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4852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86F280-B81D-769C-6E79-99C907A47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9461C3-7F28-D814-986C-AAA0DD0A81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E846B38-B95A-FF64-F081-02256DE2B7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429400E-218D-40E8-799F-17BB43B51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9BFC1F2-B98C-7F8D-3350-31B5700E9A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83E4EE8-4467-F096-7ED4-6A98062D0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A96D8-D90C-4978-A003-46073277A44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33ACB14-7B36-EC7E-ED71-F27BCF5B8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164445A-418C-244B-6EDE-D84C7C894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2DDD1-53E0-4D66-AE10-5E363B84E0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5748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F3420F-F201-F8C7-74DE-1EFF2FB53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346C391-7F4E-2441-C7B4-85FDB7E83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A96D8-D90C-4978-A003-46073277A44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E400825-1880-83C5-F209-7A1F568FC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139C3A1-C0BD-A9C0-6BE3-BFAA1E14D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2DDD1-53E0-4D66-AE10-5E363B84E0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9539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34AE44E-8E87-8B81-4B86-FE304F4BA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A96D8-D90C-4978-A003-46073277A44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74BF18F-4191-DD1B-3F42-F8F0DF23B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3D53478-F287-8B82-ADA2-3E07DD0AF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2DDD1-53E0-4D66-AE10-5E363B84E0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0743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92DB1A-DAA9-DE39-1CCE-EB62780D5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92A040-5AED-BBC9-D3B4-3D456636C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8644DC7-B2A7-7FF8-EA4E-1D8EEACAA4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7829C09-20B5-B7D4-A4B6-DABBFFA70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A96D8-D90C-4978-A003-46073277A44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8B988C0-477D-EF37-E56E-A285ABB17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475AE20-7071-56DE-C455-F336C923C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2DDD1-53E0-4D66-AE10-5E363B84E0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6091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9A17CF-1F04-8512-37F4-AA16B7F9D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A71438C-D6E7-3D96-90AA-5C3E48BC8A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9FCF235-8EAD-D4E0-497A-12059D7F44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BB2D928-FAC1-E141-2919-76769D366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A96D8-D90C-4978-A003-46073277A44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267630E-D2F7-5089-8DE9-9D138DDC6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2743CF4-98D7-E14E-AA22-DB95192E2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2DDD1-53E0-4D66-AE10-5E363B84E0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6323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E692F6F-57E5-1150-8D71-1B628976D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9FAB4D3-BB3C-BA6A-8C32-04B777831D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6BE4C1-4C13-A7E0-9776-FA9AA2638D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2A96D8-D90C-4978-A003-46073277A44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9D6979-DAB4-0AAA-A59C-8E6C6379B6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A82999-5496-F6C8-BB00-4EC7DADBC4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2DDD1-53E0-4D66-AE10-5E363B84E0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6811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282" name="Picture 2" descr="46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2024-03-10T20:39:03Z</dcterms:created>
  <dcterms:modified xsi:type="dcterms:W3CDTF">2024-03-10T20:39:03Z</dcterms:modified>
</cp:coreProperties>
</file>