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93A9-5778-1772-B029-51361AD7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1E040E-1233-AF0D-DBA8-DAF9E586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2091-E607-49A2-0C41-7402C4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8EBBE-EBD0-1E6F-DC04-FB582CE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E23AB-640D-1242-2C4A-579B8013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CA26-D59D-0F2D-ECC9-5B6BC118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612A7-7616-869F-7F79-9D9408EC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06E3F-AD59-7DFA-6E5C-2C22F16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3E78-8A4D-3074-13D7-54AE42D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7C53-7321-F318-F42C-19DD0B6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85DBD0-DFAA-A239-EAC9-3BC65112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ED71F-DA77-9014-A52B-F31003BC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396F-82C4-3573-748A-C0C729A9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3453-0544-2712-7707-31D437B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D18FD-9A0A-6380-55B4-5E8B121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6863-5A56-C9B1-DA17-301CA30B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5F3EB-0856-8718-1F1E-49C22F03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A9A3C-7E92-4B80-51B3-2D3E5C8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38EB2-8A1D-2407-57BA-949A2F3C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0F3B0-9BF1-4A4D-32A4-7CFD0B1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4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9EFC-0E8A-E371-CEC9-6E7E6C05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E1643-CFBA-3D19-78B5-50632271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225F2-4A70-A786-3132-D5C5AF2D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9CE0-1A1B-C340-A33B-A8A0600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F2BB7-98D2-D977-1146-42B30F8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9ED7-11FA-06D4-9F0B-3206E6B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03CDD-ED22-92AE-75EA-3340D092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98AF-C8E9-D1C4-2277-33863604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6D930-92FE-9AA3-B168-2B325C0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3AC4-A5B1-2306-14DA-E642FD9C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694B4-15BA-0E63-1ACC-6D177B20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7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499F-E719-FAF2-E42C-75394677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3F244-B826-10AE-F463-CC7E0EDF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E05B-5AAD-E944-2286-2E1A9F25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3E98D0-76E7-BBEE-A8FA-0EC6735B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950079-684C-F994-632F-E2918687B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2D3ED4-44BF-FFAD-537B-D062B56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420DE-3BE9-45D2-C07B-20AF309D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3CB33D-4B2A-935A-8F12-16F98B4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CDF8-A4A1-3775-8860-2B6D9368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2BB118-FB7C-B730-B004-E5C27877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F26F5-EA4D-C568-FCBF-382F774A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6263D-1F25-AD0A-450E-F4AABF9A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4F7D3-9882-33D7-E647-274FD872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96548-476D-3DDE-3E09-8652829B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79C7B-8D81-DB9D-6581-C0787CE5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6668-FE85-DDFB-48F4-8E4428AC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F5799-A23C-8578-174D-ACEF6E43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A5A36-A2D3-D111-3D0A-6A6B46C5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07F7F-324B-7AC0-6EBE-908083B1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A94F9-B982-D492-2BA1-30CC03FC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6F7F7-8194-6D7C-AF52-ADCB592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BE40-E017-96B8-96CC-4D5AECE4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7235B-BD6A-847E-1C75-A8B34281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A88AF-80DA-9D92-96A8-931B4EFF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0936-7989-0596-1891-9111AF7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6FCFF-2C4D-F554-8E5A-6A7E18B5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B59D4-FB47-ED88-D79C-F3C561D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E23FB-21FA-8AE9-5124-3AD7B9B5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ACCC-9412-0898-4A4D-C73222F7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DCF82-854E-C1C6-70A3-C531B9E7C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D745E-02EC-2AA4-1428-993EFA90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3DA97-9BCF-0446-084C-BFDCD6B6F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1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 descr="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3331" name="Picture 3" descr="4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2024-03-10T20:39:07Z</dcterms:created>
  <dcterms:modified xsi:type="dcterms:W3CDTF">2024-03-10T20:39:07Z</dcterms:modified>
</cp:coreProperties>
</file>