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02394-B27D-31DE-7255-59FD9A215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C4826B-2420-EEA4-5739-CABD51BC8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2D7F9-8987-30AE-8943-D447F8DF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44701-38F1-56B8-09CB-BDB41BD3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FC153-A6CE-9DF8-20E1-4AED362A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6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5C520-82CE-801A-3670-04EC2223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624371-8096-942A-A7F6-8FD29E586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3C746-AD2D-C828-98DE-0F067767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D6AD6-C3FB-490E-AD56-9D405749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27B7C-3C18-7261-7EF0-6F2DE27D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3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05D0D0-B9D4-3690-2B8B-95F335780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309DEB-3FF2-262F-83A9-1878DBDCC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8781F-AAF3-9C38-CC40-2293C983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47299-16A4-32E2-4618-3840041C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07510-3502-408C-EB5F-F670E8DB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37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87178-4374-BF9F-4055-338D7F1F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E5E5C-618E-582E-C7A6-DD8B0439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CCFEE-636F-B8D3-D4DE-22823546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C0DF9-D64A-B76E-79EF-E2EFDF3D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F6A65-58F9-F1AB-6DB8-D3DD832A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2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39BA6-1808-FC90-14BA-61F70657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5053AE-1425-FE64-12C6-6F9146A9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481F1-8280-0228-431A-434A0F50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0C429-03DC-EC25-3F1C-7BF583B1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E202F-9DA5-53AB-8CC2-1C210074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7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7585-6654-6BF2-6C8A-2E8C3042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82BC0-9E91-7CF2-C54C-E6E6AF89F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E3A6B-3560-D959-EFF7-0DE135905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BA0B0-0D5F-D89D-5D3A-B0D0B959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0BA54F-D32E-0333-6347-1B75E84C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AC7B0-C4CE-64B2-32FA-A5FA115D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3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781F8-7239-6A45-7768-BB773025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5BD578-707A-714B-47E4-25AD629C6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60A837-17F5-6037-2BB7-F22E08762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56C323-7DE5-4ADE-FFF0-4EC67957C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7FB605-B527-4E9D-F5C4-119FDB832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2A1F3B-F906-207F-37C1-2BFAFB6C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312C04-EB39-A304-641F-61B9A911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246F54-3412-B44E-7C7A-5678C403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2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F24D4-D97E-9ABA-BDE8-4E53C269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BC3FDB-30F2-F921-F25F-1C3DFC1C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3E790F-F0D2-736B-55D2-6C423C8E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00C960-0115-19BB-2AE7-88C1A634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CA325D-B570-AE1D-FB38-DC35A7C2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3C4809-6B46-F4AD-A71F-7DF1B3B5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3C0A1-1D23-FFA2-612A-36C7D443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7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D4DC8-7DF1-3212-9495-38DA58FF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A857B-03F9-1C8B-CFA8-84A2B28D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FA5A9B-2BA6-3461-F8B9-800031569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92F0F9-1419-DD23-5E1E-C0CBD2BB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959C3C-339F-9D30-B9FC-E08AD2E0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6989E-85C3-4F22-D270-5B0DFA57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7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F8A50-62FA-D536-B304-F458B236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F145E2-E83E-EDB7-2011-F00A0A8F2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9B0915-7942-BFAF-7F02-DB355AC67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33AF2A-CED4-75B9-C12B-73B6D2D1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D8719-62AA-1CD9-C042-45CE1D25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D2E9A2-64C3-4172-F870-6911129F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94F8BC-D67E-B409-7073-609C50D9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55201-5E03-C1D0-5D7D-6EA7EFC6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B6B60-9E58-FE32-71D2-DBEE31732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EB2F7-697C-4C71-B6A5-2F6B955681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6A767-0479-5055-2F03-CC7476658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F6DCB-3FE3-6407-5198-F25BC4314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390-402C-4ED0-A1F2-E3C7264F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7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330" name="Picture 2" descr="4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4355" name="Picture 3" descr="47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2024-03-10T20:39:11Z</dcterms:created>
  <dcterms:modified xsi:type="dcterms:W3CDTF">2024-03-10T20:39:11Z</dcterms:modified>
</cp:coreProperties>
</file>