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41356-7253-2709-A355-9A3739E24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D371F-631E-E0C1-F11D-A15AC73E9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6C0CB-1DC6-D501-EC8C-319D2F51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A8EC0-11E0-E721-2216-80EAC5AD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80A9C-CD93-134C-7885-E3721F09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2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FD232-518A-3AEA-90A4-F5009FB9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679D1C-A0D0-A825-FAEA-B85B8CAD5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4B8FE-F230-A0F8-0346-D20311F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8D3F9-D8EA-3467-1466-B3D84E63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FDED2-DC35-8524-2D0D-36A1ABDA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8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8E57AC-3CA6-FAEA-33F0-3D444EE5F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B8B30F-6F58-BFA5-B9E0-E31338A46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7FB9A-ECF8-7D24-4D74-7B9E99B1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5D181-7427-6A14-9A21-DF954178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A831B-E1F0-06EF-DF99-FCD5AE22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0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30E8D-2B17-0242-CEA4-8F898069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DFCA1-B3C5-1DC1-E826-EBE5A39BC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B28A8-F548-9F52-0FD6-F19B9DF9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E1101-4C65-39C7-EE4C-B48EBB21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E8893-D481-8F21-3617-A7C11E95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4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5AD7B-8A42-3895-A921-453A7488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F642A-9B4D-2F20-59D8-89F68D80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29476-8F8B-EC3B-82A7-7B654AEF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20B8D-A298-B4E8-E690-95DF8C84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D3B64-1F47-B7B9-70EC-B250777A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9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2108-658C-1FEE-2DBE-CF7B7D16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280F5-52D3-58D8-6B34-62CC23EA8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BDB10A-AD8F-3145-1B02-5AEC2228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8DFA8-039F-6135-A298-75ABB87A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F4A792-5995-83E2-A6D7-78217A0F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28CAF-5F27-1419-7DD6-E93DC645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876CB-6608-F6BA-CA3C-9483326C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2A55DC-8D5A-E954-7B6C-C582C725E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2295FA-4C84-F51E-136C-C1615BDBD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A02A9A-CA9B-403E-B171-154969E9B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1EE162-4CB4-8623-5DB9-9BB0453AB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ED606D-F0FC-B79B-A744-3385CC13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D73C3F-1D13-F7EB-C3F8-89262CC1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9C0C6B-884F-5296-CE78-0BEE4CC1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3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DE1B6-781D-A46F-3252-E510BFE2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0EE1EE-FE9B-FEEF-9249-D4B727A6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ED437B-A206-47C3-B6E6-DC4B98ED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43669-79F9-CBCA-524E-F519EA8B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4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D85A7E-422A-7FD1-970C-DA61D227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317734-D886-266F-2398-404E8A8E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AEC16C-8151-6514-722A-6AA0AF6E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39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807C2-BC97-3AEC-571F-619559B6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81702-4BF3-13F9-8517-7E5F678C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23B27-D8C0-D4F2-A9E8-A3CA49905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580EE3-19C9-9050-B70E-2BF1EB7A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06FAD6-2EE5-8C58-6D1E-B412BE91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7A50A8-BC7C-232C-6E57-E0B99F51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8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E2784-367D-1805-2916-69428D4C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2C0D96-BD7B-A80A-967F-E3CD39A22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5985D-9BB8-D785-073E-126C264DF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1C259-E3DB-838B-BC8C-598AA1B7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27398-4C5A-9123-98E0-F9159BF3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294BF-7B7A-801B-4F44-CC97FC12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8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E0A341-3426-3AD0-A1FF-ACBE791F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D2D01-28B2-BE4A-F4AB-F71D89D0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C311C-944E-1C92-45B9-8B0D6590F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08F38-3BA7-5A52-4417-DE7E1D71F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049DC-4F8A-1250-6563-5039889A6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354" name="Picture 2" descr="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5379" name="Picture 3" descr="47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2024-03-10T20:39:15Z</dcterms:created>
  <dcterms:modified xsi:type="dcterms:W3CDTF">2024-03-10T20:39:15Z</dcterms:modified>
</cp:coreProperties>
</file>