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31AE2-9BB5-055E-6B6A-DDEB01CBE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E7BC6D-F9BB-325B-92B4-FFFD0569F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6EA7D-C0AC-0357-80A0-EA8B7655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C0523-ED62-A2E1-F2AF-C5F6D843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34C52-2F76-B18A-E91F-FEB7B610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6020D-BF79-966C-7EDB-7EDB312E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72CACD-16F5-520D-8519-F07725A0C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FA4DC-C9BE-43DE-5A6D-FB279D7E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D3C72-D740-406F-24C2-7E95E726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83770-7229-9F02-89DF-A8CCF6F9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0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C1369C-B5B2-B5E3-EBFF-0D19DEF35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40388-7B00-B91F-AFD9-0DC60D89D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E0B33-13BC-2A36-5BBC-8CFF0EA8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0E7AC-9CA4-D90A-0793-C764CCC9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4662C-BD87-EB05-DB45-C6F55489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1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22A23-DF1D-78C7-E7BA-FB507FBF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E8586-1C99-1430-703D-1BD4074F5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5AAEF-5411-1F8D-56E4-83C1F38D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9FBF0-E303-0B6F-2028-A3B94677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C37B1-06E4-9BBF-E3B2-9CE4CA90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1526F-88F0-509C-30FF-B124B319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7DABD-FFF1-565A-C742-46D1BEC8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3268D-0D36-C629-152D-DAD2EA75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64E2F-C8CC-6508-D523-F919D00C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5AA01-E486-2E7B-1ABA-7DDF9648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7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7A704-DA63-CAD7-D68E-46F86DCF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E222C-31C4-FE53-2DAC-5959BB16A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A9DA7-9BC0-D1EF-6315-A2A542166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D57BB-E16E-1243-4EE4-92C55724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07C5E8-A889-F1FF-9847-90F20268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CAEBF-1E15-5C7B-7267-89D410A0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3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3FA17-C44D-C05C-35CD-C3F45B00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4C0CC-90F2-A98A-CF1E-2C4CE68D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DAE9E-7223-D812-66D3-4778F8B78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99113B-FA82-8F52-451F-C7BDBA042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790B6E-28A4-F5F4-3B06-B21CF15C6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21CC7A-240F-31D0-0079-4B2A6210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E22E67-0452-907C-F3F7-ED9989D2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E69019-1BCF-AD46-6609-0AE5D24D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3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CE35C-8E5C-FF42-DE79-2D0D75E0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54CE15-3A67-7614-121D-78F7A9CE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8DC145-9A0E-B507-3185-0FCC26CC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0CB26C-C4E5-1284-670F-CD9C90D0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5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2891F9-02DA-7516-9C88-59808EA8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BB303C-E698-DAF1-E88F-70C507C9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83765-25DE-516C-1C30-B9A0EC66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1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E913D-4B8A-2FE8-16FC-1AEA984F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17D43-5B1F-17FC-F020-D0AF857C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EDDCE-7023-F9B9-37D5-DB74E594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5AB4C-F082-4EF0-1E24-561F6595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53ABFA-008A-CE00-DD18-DA1AB88B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302B3-D8C6-EA29-AB4D-5B1E57F5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9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24421-A2E6-1F2D-DEB1-B499B863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49D75E-A1D2-1046-857A-FD1D2986D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5318ED-31E3-7E66-DF95-5C28A182D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70CF3-7F28-F17A-A854-634168F4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F47E9-DAC8-F1B5-5244-543365A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17254-866A-804B-0997-415085C5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2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7C990C-AB99-6A75-F92A-08C8B49D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2700B-2F2E-37A2-3C74-BF9D6E8FD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FD825-3EAA-6B2C-F750-360DB948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AF51C-78FD-4DB0-A17D-4820035E79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7E496-C276-D781-D9C2-891413A4A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58639-2250-EE6A-8AAB-650460576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4274-8E94-4103-9B3A-70F920EC5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4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426" name="Picture 2" descr="4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2024-03-10T20:39:27Z</dcterms:created>
  <dcterms:modified xsi:type="dcterms:W3CDTF">2024-03-10T20:39:27Z</dcterms:modified>
</cp:coreProperties>
</file>