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8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BC2734-2D49-4422-565D-E3BF40500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3D4B36A-6089-D173-554E-ED2C4A06E1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F77271-B86F-93F1-D77E-94F0858BA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6387-797B-4A7B-BD61-80A49F7781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4B512C-E23C-6588-D60A-DEA6F4675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86A36C-EF36-8DCA-60AC-9CB9F56A8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6E6C4-1A70-4258-8C2E-03FC97D05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94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158093-AD5D-64FA-726E-9BA54BEA2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E3701A-60A7-F9FD-A491-A976EB18C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0C2063-2A6C-5A0F-3F35-64327BBBD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6387-797B-4A7B-BD61-80A49F7781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6BA266-A3D6-A4B8-D248-84B38A217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5B5CD7-4D16-9024-1295-86F7ED71A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6E6C4-1A70-4258-8C2E-03FC97D05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518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163F04F-7C86-5F14-7999-D4669D7297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1D9CAB-DA68-4783-030C-613092903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F4E464-676F-B830-5FAC-FDAAAA527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6387-797B-4A7B-BD61-80A49F7781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617FC0-9228-7A18-7D2A-6260A5F7B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0EEFF5-B5F9-B7E8-392F-91E09B602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6E6C4-1A70-4258-8C2E-03FC97D05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394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3C815E-74A0-9739-A56F-BAF58C780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BA9ACD-FB33-29E4-0F5E-B4A6209A3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3ECEA3-1FA5-27B3-5871-62BBB270C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6387-797B-4A7B-BD61-80A49F7781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B115E6-C85F-29E3-4D79-D80C94892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260A12-5B85-82FA-C0FF-16DBB1E44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6E6C4-1A70-4258-8C2E-03FC97D05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318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184BD9-5E03-6526-69CE-2B7F4BB1D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C0ED7C-33AE-C4CA-D0B0-6FF2E281D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9A3E88-1C7E-69C9-56EE-5D6D1C89C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6387-797B-4A7B-BD61-80A49F7781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7BB03C-4B0A-430A-7C11-35CF6DFC4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3DA919-B6E6-C86B-DDEF-282561685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6E6C4-1A70-4258-8C2E-03FC97D05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82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9A2471-6840-05A2-8C21-9D86CE9A9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F4A024-A60D-82BA-F175-CAA6D2BBE2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A6CAE0-28B4-1C2F-502B-D06B4C868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02AD1C-68FE-A424-60E0-529A1EE70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6387-797B-4A7B-BD61-80A49F7781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78BAE3-7A4C-D8CA-EB47-77C27C6E2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D85B92-2362-93D3-CAC0-4797FFAF1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6E6C4-1A70-4258-8C2E-03FC97D05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355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53AFD1-87C8-CE1B-9644-27A515BE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F1B7FB-B7B5-519C-3DB3-77C349649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EAFEBF-0B4D-458A-220E-0DE601074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DF35D9B-C432-42BA-C7FC-F2D2448F26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3F3D499-28CD-E3F7-35F1-7B32C6D1E0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B3ADBF6-A599-796F-0A32-57AEC7437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6387-797B-4A7B-BD61-80A49F7781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06890F9-D750-FBC2-EA1B-F69175F65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9AD6ED3-B784-226C-2003-A2E90FE9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6E6C4-1A70-4258-8C2E-03FC97D05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718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B711C9-ACD6-61D1-115B-9F0F73CF9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B5E4160-F14E-12E4-55B1-AD31B3A16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6387-797B-4A7B-BD61-80A49F7781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373A60B-5D58-D5DF-8828-C7F521A0D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F61F0B-04BF-DABC-AC37-C76E911D6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6E6C4-1A70-4258-8C2E-03FC97D05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68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33C4809-1BC6-3A55-A137-89E754F96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6387-797B-4A7B-BD61-80A49F7781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44B71C8-DC3F-2EF4-0B25-E2C7CDB91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AE05B7-8141-363A-D7B0-304163BEB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6E6C4-1A70-4258-8C2E-03FC97D05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151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18E4F8-6D01-1615-76A3-58574CC75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E54A88-CBDB-6929-C048-D0A96C475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AA0357-9F08-ECC6-2924-6A1C993AC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C1354F-8E89-B061-68C1-FF3A60AE0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6387-797B-4A7B-BD61-80A49F7781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B0B7EF-8D8F-0B22-9232-1CCA456F7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0133C8-9A40-3F93-DEA2-FE99A68F5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6E6C4-1A70-4258-8C2E-03FC97D05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803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18D8F-CFF3-2BD7-C07C-662D65AF4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110A384-6DD7-4565-09EA-3410133F8F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A2F829-7691-94E9-73F1-971940BE5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63DC34-70D0-998B-0BB2-32BD3AA36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6387-797B-4A7B-BD61-80A49F7781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6A769F-200E-984C-ACC5-EA6AAB741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7DF759-7CDD-024E-7987-235F176C0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6E6C4-1A70-4258-8C2E-03FC97D05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964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09111F-3552-9840-88F6-D99B918D0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0B62E1-8054-0062-E374-40D38CADD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5C4A4-53D2-B13E-ADA1-DE8042B6E2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E6387-797B-4A7B-BD61-80A49F7781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AB4BCA-F587-8035-FD22-F8ED10654A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18A754-DEB0-5ECC-6C0D-79BB292FCF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6E6C4-1A70-4258-8C2E-03FC97D05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95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9474" name="Picture 2" descr="47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2024-03-10T20:39:36Z</dcterms:created>
  <dcterms:modified xsi:type="dcterms:W3CDTF">2024-03-10T20:39:36Z</dcterms:modified>
</cp:coreProperties>
</file>