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0CF27-2FD7-AD0B-BCCC-7BAEC8D37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AF95B4-3579-C5DE-2387-B0DDA7CC4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5C4BF-9161-0BFA-CD2A-605B038B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8C5-C42E-46C8-A2EA-B240B5C1B3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D1DFF-457E-FD9A-6F52-7302887C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480ED-4BE0-1FC0-4987-67085CA4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A80E-D6BB-46AC-8DEE-89ADC9164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4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DB54C-9D0B-E2BD-0A60-EE503647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7DC817-CFA5-7115-0F71-4F26AA572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E73EB-00A1-123B-059C-D94BBDA3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8C5-C42E-46C8-A2EA-B240B5C1B3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4A47D-38BB-25A8-B642-E6CC9D9D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F0BF2-9432-09C0-245B-EB64E3D5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A80E-D6BB-46AC-8DEE-89ADC9164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0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6CAD2E-72F3-32B7-D7FC-8E2370CE4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FE3637-9256-6D84-DFD0-4ECCD8D08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D4C62-E7BE-88A5-E664-A58C8D51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8C5-C42E-46C8-A2EA-B240B5C1B3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57796-C572-9500-D7F1-3A1C350E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C3530-9524-275C-5756-2014918D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A80E-D6BB-46AC-8DEE-89ADC9164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18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BE52F-522B-DEB6-F031-DB5FECC7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2ED2E-4908-2BB1-0FF2-8D314638A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3A015-D0C8-28A1-969B-2D4319CB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8C5-C42E-46C8-A2EA-B240B5C1B3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348848-6F90-8F8E-DCED-BEDB17E2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528E5-5470-8698-90DC-3FB179E0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A80E-D6BB-46AC-8DEE-89ADC9164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09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3B0BC-CF7D-8351-FEB3-E78F3AC47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187E42-BCE6-D0FD-D73A-DA617ED5F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32A73-9E67-3860-3ADD-E7412DB9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8C5-C42E-46C8-A2EA-B240B5C1B3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E8B10-82B5-6D28-FE68-E5774489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6B589-C0DF-08B8-CB72-1286C6C9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A80E-D6BB-46AC-8DEE-89ADC9164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51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2C53A-273B-1C92-1CB2-ED08F7FC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E99367-2E12-A17E-509B-519B2C9E4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199AC7-A4B9-97F4-01D6-2689568E5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3B2127-5E58-EFB0-B4E5-94F3014C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8C5-C42E-46C8-A2EA-B240B5C1B3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DCD6EB-F780-6D90-8A17-5FBD8CE3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1ABC9-4440-F8D9-E783-C3502C51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A80E-D6BB-46AC-8DEE-89ADC9164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A3B23-700A-BA8E-73C3-D57A9142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1D642C-DE97-3A05-5FD5-2CDBC900B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778D78-47CF-971B-1FCF-1E70907C1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3072C-D869-F65F-019E-DC6ABE813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1F536A-0A8A-7D61-6100-FA6F51C64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E5382D-C46A-3510-5A92-6D5B1E2A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8C5-C42E-46C8-A2EA-B240B5C1B3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96DCED-CD36-3149-BAB1-8C4ADE4A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832E91-7F14-8DC4-26B0-71C3609A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A80E-D6BB-46AC-8DEE-89ADC9164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29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FA9B3-B80A-8F89-24CF-96BD411E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91E9AF-3D75-067A-B09C-7A1CD1ED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8C5-C42E-46C8-A2EA-B240B5C1B3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452455-2D2C-6744-630A-CFC261C7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96D76F-7770-A7EA-0AA5-E1D83ADC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A80E-D6BB-46AC-8DEE-89ADC9164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15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21636F-27A6-4D73-EAE9-2497739D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8C5-C42E-46C8-A2EA-B240B5C1B3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092279-D4C3-5806-0A87-D4C8E74F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E3E3FB-CCFF-77EA-3AE3-4C1333AC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A80E-D6BB-46AC-8DEE-89ADC9164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95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BB495-5AD9-04A2-AB67-919E2F41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BFB7F-579F-B839-8405-B8C79465D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003600-2085-8630-D0D0-384EAA662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03FF72-6EAC-7C17-D40A-3A64D6BA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8C5-C42E-46C8-A2EA-B240B5C1B3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AE9BFD-07DC-FC1B-E60E-1240E287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71E422-4099-B6F4-3ED6-D6675BC7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A80E-D6BB-46AC-8DEE-89ADC9164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2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6CF50-8E4F-4DDF-3F33-5D545B6E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E192CC-7CC9-5CB5-F48A-E368DE654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401B98-6EAC-0120-6430-29C5B1077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4EB2B5-F486-F2C5-787C-D56FF38D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8C5-C42E-46C8-A2EA-B240B5C1B3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178EF5-8BE3-6335-5551-F2B92D35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A51E8B-5676-63C0-BB22-9D069535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A80E-D6BB-46AC-8DEE-89ADC9164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0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49D897-7389-CE6F-E1C6-79BB8D3A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225418-97A3-411E-607B-68AFC8ABF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497D0-7E83-E897-472A-BC104D9BE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468C5-C42E-46C8-A2EA-B240B5C1B3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DE023-1D16-5E5E-59AF-CBADA4E9F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EF3EE-6EF0-544F-2342-D8AC5376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0A80E-D6BB-46AC-8DEE-89ADC9164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76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498" name="Picture 2" descr="4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45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23" name="Picture 3" descr="47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2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2024-03-10T20:39:40Z</dcterms:created>
  <dcterms:modified xsi:type="dcterms:W3CDTF">2024-03-10T20:39:40Z</dcterms:modified>
</cp:coreProperties>
</file>