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55845-075A-DFA9-BE6D-29E3BB0B6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17FD00-0834-034B-FDBA-04D0DD614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6AFFB-90AB-0507-8150-D4D5D212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F3488-C9CA-2B49-F18E-64373F70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AD2E7-D9FA-3D5B-503D-EE642FAD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9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63C0A-5DFB-1827-81EC-5B14C1EE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071A8A-B061-C738-A958-A3C3448FB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ECE8A-930C-0F35-5B1F-C24C96EA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222CD-2547-AAC8-058E-87EA8838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8D5B1-F43E-5AE3-8915-D1C00DC0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2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FB5CE2-3CC4-71C6-7D82-7CADE5FF8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82F77F-1BC3-EC7E-291D-683A0CBD0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43472-E37B-8058-3B70-7E9F4204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68D12-71A5-F4FD-C8E8-6C7D0E93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8FE2E-245A-E20A-68AB-FE3D30F4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4E526-A115-AE88-8438-86DF4C4E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F7F6A-A28E-2941-DDE1-CF630333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77674-A2D6-ABE9-6389-DB5EF549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65617-9275-2789-1181-E8BAF7B4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82FE3-867A-C3CF-6888-75A2CCB0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3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C210F-FDEC-847B-E3BD-8AD5E5E0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FA377-86DC-0256-0970-F0D76AC8A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1222F-BCEA-BB00-E0F0-E809D82A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34718-AB0F-7AD4-8713-37D1E2C7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3FBA6-8DE1-1465-6B00-61C825AD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0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20F18-A995-F60A-3B90-06C31224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18800-F589-07CC-F286-9D9878BDE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062A37-1F11-30D0-CCBD-2B25A083D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C69414-07BF-7424-3831-56971D11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38C91-7EEC-EF36-EA45-5BD50040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B4A0D-E610-2656-FCC6-18D19B6C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0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BAF4A-F586-AFEC-D5A4-63FC7013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D9805-9C7C-1C85-7191-9A2B97EE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D94720-352D-2EDA-5848-9FD3A816E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964957-0B98-2E10-6FDB-1EA2CD05C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A71495-0319-889C-B9E1-C4BA5430A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BCC9F4-9D67-047D-7B84-0F487C95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955692-0A10-E343-DA26-86D919B3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92F269-313A-C4EE-61F1-A8BA258F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4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F2314-073D-D13F-7723-BC31A9D9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632087-C6DD-71D1-EFD8-EB77042C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4673F5-2929-B9A8-60D5-9CC74284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FAF21-B3E4-2682-D324-032187BC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2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98EA6F-CC82-FBF5-5A97-7562F142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6524B1-701C-E868-5C3E-80CE18C9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F403A3-CDAE-5388-CB74-E6A679DC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9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12CAB-DA8C-28A9-AA90-569767A3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A449D-65DA-871D-A1BE-F43212040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52E36A-B684-62EE-807A-374EF968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975BA1-9DCF-5C71-0559-1A0DDE3E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1A9FF7-EBF1-4E7F-0805-27388EAE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DE335-3FAB-A2AC-52B9-9A0B455C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0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57CDB-3313-6D81-E84D-4E5F98E0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905508-A5B3-FBE9-545B-FE6C0A1A0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B383F-A79A-9E84-3EDA-0A2B41A5D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ACC6B-6441-D536-C8E5-1FD5828C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00C727-0214-55C1-AA07-0A1C390B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5D0EA-E60B-B82F-E5EE-E6C40304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3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E3FDA6-F891-A9EB-1C70-F1B09EFD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08519-7AE6-FFED-5272-1EB74F9C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19DF5-5D11-9D99-C591-CF936E1B8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E9A5A-5566-49E6-A9EB-147B08505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63B52-FA96-2876-4155-6C2F765A9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96CDC-BD2A-4DB6-99A3-ED3FEEFDE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20F6-79AE-4275-94A7-62EB65E7C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0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546" name="Picture 2" descr="4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3571" name="Picture 3" descr="48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2024-03-10T20:39:49Z</dcterms:created>
  <dcterms:modified xsi:type="dcterms:W3CDTF">2024-03-10T20:39:49Z</dcterms:modified>
</cp:coreProperties>
</file>