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D54E-A62A-DCDC-9C23-A9DC901E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2C554D-E1A5-C8CE-15F5-AEDB8FA1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B57EF-E237-EEE2-5D27-717EEDB7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97BCE-AC61-2764-D6EB-EE94F3F0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7EA38-01B1-2932-2F2A-6AF99A1B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2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0724-ED91-01FD-8DD8-F9526F7F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DC86F-54E1-ED5A-3467-34B991A3E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E53AB-7349-EFB9-A1BA-ACDBA091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0A3AA-7508-E501-E66C-851416DE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44AEE-00B4-5688-7960-0745C05A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F266D-1A2B-81DD-9E45-6D3C07A0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E1EE3-7552-952E-4EA9-F715BC02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54AC8-F8F9-1B77-E49D-BA58A13B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27011-A19A-8330-9695-76616286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70BBC-224C-5BDD-5F21-EF344F48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30EF4-EBB6-13D5-A23C-F7AC9D02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5914C-399B-B1DD-86A0-407D8358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D4E77-F80B-7A19-CEB6-ADF374B8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A9DA-899A-421C-65F9-B51A48E1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15C78-F6E9-1BDC-0B45-441ACFB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9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832CA-67A4-4B5A-4267-E87D3EA0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EB7F4-F73A-98E4-2432-A1263571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127E7-B92B-0082-6261-ED386238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8E1E5-747C-425F-3462-97DB6B93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2CE20-3C7F-5D0A-572F-A990E0AD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98170-4D44-95D8-9870-8B58CECC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C8DC9-7B6B-5FB6-D146-536384D85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3CF1F-16E9-580B-4F43-C201689D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A6810-C4C1-E166-B170-8BD516E2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CF10E-A8E2-EADD-2422-1563143F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17F0A-37EA-3AA7-D87F-4FC45346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6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E5345-2F24-EB86-7D3D-B3599E24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7DDA0-48A0-BDFC-2E81-B2BC0EE9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CA819-D747-F0D9-0CAE-90E15A19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5C0F65-4000-8AF1-C63B-994583BA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C9B561-4670-A23C-BE44-E947DB09C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F75D9D-2E5E-673C-3B02-87FEE52F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9B13F3-4DCD-F480-7AE0-286F0581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A79631-0D2A-5032-CC1D-7CBC0CC0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72F7-9E04-20D7-5B11-C7126B09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120FB-1D90-83B8-9203-81E15061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3AE5D-43DA-5FFD-AF8D-0535A713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F27798-2E92-E304-DCB0-65DFAB6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0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61271D-5B02-762C-4694-5EB823A8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47338-35A9-E12B-1ED2-24854775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F2401-48CA-0789-9787-DC49F415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C9DFD-3ACF-8DD9-4E64-DFB98784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78C72-B641-4724-439C-E4CB1DBC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C9CC0-838E-C1F3-71C4-D45466BD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57E27-8CB1-157F-1E6A-CAB21264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9AC00-7F72-529D-95FF-058C5CA9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E320F-B8AC-6C77-940A-60874ABA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9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A4B9-59E5-9953-9379-7AE83B6F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D892CB-2641-D44A-4050-101368D98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60972-C9F8-0F73-1E66-2C5CA750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EFA9B-2E04-7A60-6EF0-96A3CE89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F02EA-59A9-6E5F-18EE-0034FBD0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756D9-F16B-9670-3746-10B87E75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DE4946-83D5-1584-DF44-B64343F6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B15FD-F737-FF52-F68F-B0DC57DD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1515-0027-3E3B-BB1F-79940273B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D967-6795-4CF9-8C11-95572573143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6DED9-D8B0-C962-5E46-66D9AF22E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5462E-F8CC-031A-8B4C-9A3A3073D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0385-4880-405C-A3D7-5EE5544B2F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7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 descr="4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4595" name="Picture 3" descr="48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2024-03-10T20:39:53Z</dcterms:created>
  <dcterms:modified xsi:type="dcterms:W3CDTF">2024-03-10T20:39:53Z</dcterms:modified>
</cp:coreProperties>
</file>